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"/>
  </p:notes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0309" autoAdjust="0"/>
  </p:normalViewPr>
  <p:slideViewPr>
    <p:cSldViewPr snapToGrid="0">
      <p:cViewPr varScale="1">
        <p:scale>
          <a:sx n="106" d="100"/>
          <a:sy n="106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9594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03/2019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Energy Modelling Platform for Africa – 14-29 January 2019 University of Cape Town (South Africa)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29402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54521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1650" r="6449" b="15113"/>
          <a:stretch/>
        </p:blipFill>
        <p:spPr>
          <a:xfrm>
            <a:off x="906186" y="1041144"/>
            <a:ext cx="1158284" cy="34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647"/>
            <a:ext cx="1294256" cy="51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28" y="364808"/>
            <a:ext cx="619172" cy="6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592548"/>
            <a:ext cx="10515600" cy="1763801"/>
          </a:xfrm>
        </p:spPr>
        <p:txBody>
          <a:bodyPr anchor="b">
            <a:noAutofit/>
          </a:bodyPr>
          <a:lstStyle/>
          <a:p>
            <a:pPr>
              <a:spcBef>
                <a:spcPts val="400"/>
              </a:spcBef>
            </a:pPr>
            <a:r>
              <a:rPr lang="sv-SE" sz="2000" i="1" dirty="0"/>
              <a:t>To </a:t>
            </a:r>
            <a:r>
              <a:rPr lang="sv-SE" sz="2000" i="1" dirty="0" err="1"/>
              <a:t>correctly</a:t>
            </a:r>
            <a:r>
              <a:rPr lang="sv-SE" sz="2000" i="1" dirty="0"/>
              <a:t> </a:t>
            </a:r>
            <a:r>
              <a:rPr lang="sv-SE" sz="2000" i="1" dirty="0" err="1"/>
              <a:t>reference</a:t>
            </a:r>
            <a:r>
              <a:rPr lang="sv-SE" sz="2000" i="1" dirty="0"/>
              <a:t> </a:t>
            </a:r>
            <a:r>
              <a:rPr lang="sv-SE" sz="2000" i="1" dirty="0" err="1"/>
              <a:t>this</a:t>
            </a:r>
            <a:r>
              <a:rPr lang="sv-SE" sz="2000" i="1" dirty="0"/>
              <a:t> </a:t>
            </a:r>
            <a:r>
              <a:rPr lang="sv-SE" sz="2000" i="1" dirty="0" err="1"/>
              <a:t>work</a:t>
            </a:r>
            <a:r>
              <a:rPr lang="sv-SE" sz="2000" i="1" dirty="0"/>
              <a:t>, </a:t>
            </a:r>
            <a:r>
              <a:rPr lang="sv-SE" sz="2000" i="1" dirty="0" err="1"/>
              <a:t>please</a:t>
            </a:r>
            <a:r>
              <a:rPr lang="sv-SE" sz="2000" i="1" dirty="0"/>
              <a:t> </a:t>
            </a:r>
            <a:r>
              <a:rPr lang="sv-SE" sz="2000" i="1" dirty="0" err="1"/>
              <a:t>use</a:t>
            </a:r>
            <a:r>
              <a:rPr lang="sv-SE" sz="2000" i="1" dirty="0"/>
              <a:t> the </a:t>
            </a:r>
            <a:r>
              <a:rPr lang="sv-SE" sz="2000" i="1" dirty="0" err="1"/>
              <a:t>following</a:t>
            </a:r>
            <a:r>
              <a:rPr lang="sv-SE" sz="2000" i="1" dirty="0"/>
              <a:t>:</a:t>
            </a:r>
          </a:p>
          <a:p>
            <a:pPr>
              <a:spcBef>
                <a:spcPts val="400"/>
              </a:spcBef>
            </a:pPr>
            <a:r>
              <a:rPr lang="sv-SE" sz="2000" dirty="0"/>
              <a:t>Taliotis, C., Gardumi, F., Shivakumar, A., Sridharan, V., Ramos, E., Beltramo, A., </a:t>
            </a:r>
            <a:r>
              <a:rPr lang="sv-SE" sz="2000" dirty="0" err="1"/>
              <a:t>Rogner</a:t>
            </a:r>
            <a:r>
              <a:rPr lang="sv-SE" sz="2000" dirty="0"/>
              <a:t>, H., Howells, M., 2018. </a:t>
            </a:r>
            <a:r>
              <a:rPr lang="sv-SE" sz="2000" i="1" dirty="0" err="1"/>
              <a:t>Introduction</a:t>
            </a:r>
            <a:r>
              <a:rPr lang="sv-SE" sz="2000" i="1" dirty="0"/>
              <a:t> to Energy Systems </a:t>
            </a:r>
            <a:r>
              <a:rPr lang="sv-SE" sz="2000" i="1" dirty="0" err="1"/>
              <a:t>Modelling</a:t>
            </a:r>
            <a:r>
              <a:rPr lang="sv-SE" sz="2000" dirty="0"/>
              <a:t>, KTH-</a:t>
            </a:r>
            <a:r>
              <a:rPr lang="sv-SE" sz="2000" dirty="0" err="1"/>
              <a:t>Desa</a:t>
            </a:r>
            <a:r>
              <a:rPr lang="sv-SE" sz="2000" dirty="0"/>
              <a:t> and </a:t>
            </a:r>
            <a:r>
              <a:rPr lang="sv-SE" sz="2000" dirty="0" err="1"/>
              <a:t>OpTIMUS.community</a:t>
            </a:r>
            <a:r>
              <a:rPr lang="sv-SE" sz="2000" dirty="0"/>
              <a:t>. </a:t>
            </a:r>
          </a:p>
          <a:p>
            <a:pPr>
              <a:spcBef>
                <a:spcPts val="400"/>
              </a:spcBef>
            </a:pPr>
            <a:r>
              <a:rPr lang="sv-SE" sz="2000" dirty="0" err="1"/>
              <a:t>Available</a:t>
            </a:r>
            <a:r>
              <a:rPr lang="sv-SE" sz="2000" dirty="0"/>
              <a:t> at: (URL). [Access date]</a:t>
            </a:r>
            <a:endParaRPr lang="en-GB" sz="2000" dirty="0"/>
          </a:p>
          <a:p>
            <a:pPr>
              <a:spcBef>
                <a:spcPts val="400"/>
              </a:spcBef>
            </a:pPr>
            <a:r>
              <a:rPr lang="sv-SE" sz="2000" dirty="0"/>
              <a:t>DOI</a:t>
            </a:r>
            <a:r>
              <a:rPr lang="sv-SE" sz="2000"/>
              <a:t>: 10.5281/zenodo.1493113</a:t>
            </a:r>
            <a:endParaRPr lang="sv-S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Changelog</a:t>
            </a:r>
            <a:r>
              <a:rPr lang="fr-FR" dirty="0"/>
              <a:t> and Attribution</a:t>
            </a: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/>
          </p:nvPr>
        </p:nvGraphicFramePr>
        <p:xfrm>
          <a:off x="838200" y="1616149"/>
          <a:ext cx="1051560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2018-06-12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Taliotis, C., Gardumi, F., Shivakumar, A., Sridharan, V., Ramos, E., Beltramo, A., </a:t>
                      </a:r>
                      <a:r>
                        <a:rPr lang="sv-SE" sz="1800" dirty="0" err="1"/>
                        <a:t>Rogner</a:t>
                      </a:r>
                      <a:r>
                        <a:rPr lang="sv-SE" sz="1800" dirty="0"/>
                        <a:t>, H., Howells, M.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Howells, M., Beltramo, A.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aseline="0" dirty="0"/>
                        <a:t>Gardumi, F., Taliotis, C.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5518</TotalTime>
  <Words>126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OSeMOSYS_dESA_OpTIMUS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133</cp:revision>
  <cp:lastPrinted>2019-01-13T20:57:57Z</cp:lastPrinted>
  <dcterms:created xsi:type="dcterms:W3CDTF">2015-09-18T21:05:15Z</dcterms:created>
  <dcterms:modified xsi:type="dcterms:W3CDTF">2020-04-02T15:34:10Z</dcterms:modified>
</cp:coreProperties>
</file>