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3"/>
  </p:notesMasterIdLst>
  <p:sldIdLst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72393" autoAdjust="0"/>
  </p:normalViewPr>
  <p:slideViewPr>
    <p:cSldViewPr snapToGrid="0">
      <p:cViewPr varScale="1">
        <p:scale>
          <a:sx n="85" d="100"/>
          <a:sy n="85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6369</TotalTime>
  <Words>66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Key take away messages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184</cp:revision>
  <dcterms:created xsi:type="dcterms:W3CDTF">2015-09-18T21:05:15Z</dcterms:created>
  <dcterms:modified xsi:type="dcterms:W3CDTF">2020-04-02T15:56:30Z</dcterms:modified>
</cp:coreProperties>
</file>