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6"/>
  </p:notesMasterIdLst>
  <p:sldIdLst>
    <p:sldId id="495" r:id="rId12"/>
    <p:sldId id="497" r:id="rId13"/>
    <p:sldId id="494" r:id="rId14"/>
    <p:sldId id="4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495"/>
            <p14:sldId id="497"/>
          </p14:sldIdLst>
        </p14:section>
        <p14:section name="Context" id="{065BED4C-6380-4DDB-97EA-F07556E2D9B4}">
          <p14:sldIdLst>
            <p14:sldId id="494"/>
            <p14:sldId id="496"/>
          </p14:sldIdLst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/>
        </p14:section>
        <p14:section name="Reading material" id="{15C5C907-E101-4DBA-B571-77ECC30B49F0}">
          <p14:sldIdLst/>
        </p14:section>
        <p14:section name="End" id="{55D73A6D-AEDA-4891-9572-75FE8797DEA6}">
          <p14:sldIdLst/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54" d="100"/>
          <a:sy n="54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g.kth.se\dfs\home\l\s\lsani\appdata\xp.V2\Desktop\Data%20extraction%20RUP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BAU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'Summary Scenarios'!$C$346</c:f>
              <c:strCache>
                <c:ptCount val="1"/>
                <c:pt idx="0">
                  <c:v>BAU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85-44BE-B186-665CACD05B7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85-44BE-B186-665CACD05B7A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85-44BE-B186-665CACD05B7A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85-44BE-B186-665CACD05B7A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85-44BE-B186-665CACD05B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85-44BE-B186-665CACD05B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Scenarios'!$C$347:$C$356</c:f>
              <c:numCache>
                <c:formatCode>_(* #\ ##0_);_(* \(#\ ##0\);_(* "-"??_);_(@_)</c:formatCode>
                <c:ptCount val="10"/>
                <c:pt idx="0">
                  <c:v>89.899999999999991</c:v>
                </c:pt>
                <c:pt idx="1">
                  <c:v>0</c:v>
                </c:pt>
                <c:pt idx="2">
                  <c:v>2256.4</c:v>
                </c:pt>
                <c:pt idx="3">
                  <c:v>2901.3</c:v>
                </c:pt>
                <c:pt idx="4">
                  <c:v>11374.3</c:v>
                </c:pt>
                <c:pt idx="5">
                  <c:v>300.59999999999997</c:v>
                </c:pt>
                <c:pt idx="6">
                  <c:v>5983.9</c:v>
                </c:pt>
                <c:pt idx="7">
                  <c:v>58682.7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85-44BE-B186-665CACD05B7A}"/>
            </c:ext>
          </c:extLst>
        </c:ser>
        <c:ser>
          <c:idx val="1"/>
          <c:order val="1"/>
          <c:tx>
            <c:strRef>
              <c:f>'Summary Scenarios'!$D$346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285-44BE-B186-665CACD05B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285-44BE-B186-665CACD05B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285-44BE-B186-665CACD05B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285-44BE-B186-665CACD05B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285-44BE-B186-665CACD05B7A}"/>
              </c:ext>
            </c:extLst>
          </c:dPt>
          <c:dPt>
            <c:idx val="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285-44BE-B186-665CACD05B7A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Scenarios'!$D$347:$D$356</c:f>
              <c:numCache>
                <c:formatCode>General</c:formatCode>
                <c:ptCount val="10"/>
                <c:pt idx="8" formatCode="_(* #\ ##0_);_(* \(#\ ##0\);_(* &quot;-&quot;??_);_(@_)">
                  <c:v>16621.900000000001</c:v>
                </c:pt>
                <c:pt idx="9" formatCode="_(* #\ ##0_);_(* \(#\ ##0\);_(* &quot;-&quot;??_);_(@_)">
                  <c:v>64967.199999999997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285-44BE-B186-665CACD0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6D161-1B9A-4341-9D0F-B465021620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32115-4644-4DCF-80AA-E96765D90901}">
      <dgm:prSet phldrT="[Text]"/>
      <dgm:spPr/>
      <dgm:t>
        <a:bodyPr/>
        <a:lstStyle/>
        <a:p>
          <a:r>
            <a:rPr lang="en-US" dirty="0" smtClean="0"/>
            <a:t>Block 1</a:t>
          </a:r>
          <a:endParaRPr lang="en-US" dirty="0"/>
        </a:p>
      </dgm:t>
    </dgm:pt>
    <dgm:pt modelId="{08A25280-C9CC-4C86-AC77-D8DFC194B616}" type="parTrans" cxnId="{25CB85F8-A4E3-4EA6-98DE-4C7EA4E4FA37}">
      <dgm:prSet/>
      <dgm:spPr/>
      <dgm:t>
        <a:bodyPr/>
        <a:lstStyle/>
        <a:p>
          <a:endParaRPr lang="en-US"/>
        </a:p>
      </dgm:t>
    </dgm:pt>
    <dgm:pt modelId="{04A29DAD-FDB8-41F4-B060-A88616C98BF7}" type="sibTrans" cxnId="{25CB85F8-A4E3-4EA6-98DE-4C7EA4E4FA37}">
      <dgm:prSet/>
      <dgm:spPr/>
      <dgm:t>
        <a:bodyPr/>
        <a:lstStyle/>
        <a:p>
          <a:endParaRPr lang="en-US"/>
        </a:p>
      </dgm:t>
    </dgm:pt>
    <dgm:pt modelId="{0E318654-3F87-46C3-8A8F-30970AD87D6C}">
      <dgm:prSet phldrT="[Text]"/>
      <dgm:spPr/>
      <dgm:t>
        <a:bodyPr/>
        <a:lstStyle/>
        <a:p>
          <a:r>
            <a:rPr lang="en-US" dirty="0" smtClean="0"/>
            <a:t>Block 2</a:t>
          </a:r>
          <a:endParaRPr lang="en-US" dirty="0"/>
        </a:p>
      </dgm:t>
    </dgm:pt>
    <dgm:pt modelId="{04912386-C6E5-4A95-B359-FDB473C5CA50}" type="parTrans" cxnId="{20250453-D21F-44E6-89A0-86052795EC8C}">
      <dgm:prSet/>
      <dgm:spPr/>
      <dgm:t>
        <a:bodyPr/>
        <a:lstStyle/>
        <a:p>
          <a:endParaRPr lang="en-US"/>
        </a:p>
      </dgm:t>
    </dgm:pt>
    <dgm:pt modelId="{C17BB8E1-C4F8-4070-ACF2-61174BA608A5}" type="sibTrans" cxnId="{20250453-D21F-44E6-89A0-86052795EC8C}">
      <dgm:prSet/>
      <dgm:spPr/>
      <dgm:t>
        <a:bodyPr/>
        <a:lstStyle/>
        <a:p>
          <a:endParaRPr lang="en-US"/>
        </a:p>
      </dgm:t>
    </dgm:pt>
    <dgm:pt modelId="{A88ED32A-07DA-4D81-8173-BA6AC07AAD9C}">
      <dgm:prSet phldrT="[Text]"/>
      <dgm:spPr/>
      <dgm:t>
        <a:bodyPr/>
        <a:lstStyle/>
        <a:p>
          <a:r>
            <a:rPr lang="en-US" dirty="0" smtClean="0"/>
            <a:t>Block 3</a:t>
          </a:r>
          <a:endParaRPr lang="en-US" dirty="0"/>
        </a:p>
      </dgm:t>
    </dgm:pt>
    <dgm:pt modelId="{10FF4A6E-43A1-4BE3-AAE9-475FB2BBE79D}" type="parTrans" cxnId="{DED3CE0D-C2C2-4566-AB75-3C0207E6D032}">
      <dgm:prSet/>
      <dgm:spPr/>
      <dgm:t>
        <a:bodyPr/>
        <a:lstStyle/>
        <a:p>
          <a:endParaRPr lang="en-US"/>
        </a:p>
      </dgm:t>
    </dgm:pt>
    <dgm:pt modelId="{1E561BEF-5594-4239-8740-FEF4452F703A}" type="sibTrans" cxnId="{DED3CE0D-C2C2-4566-AB75-3C0207E6D032}">
      <dgm:prSet/>
      <dgm:spPr/>
      <dgm:t>
        <a:bodyPr/>
        <a:lstStyle/>
        <a:p>
          <a:endParaRPr lang="en-US"/>
        </a:p>
      </dgm:t>
    </dgm:pt>
    <dgm:pt modelId="{DE852595-ED76-46AC-BDB4-544676A018C9}" type="pres">
      <dgm:prSet presAssocID="{B916D161-1B9A-4341-9D0F-B465021620D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98E26A-8659-4332-BB36-C30C6CEAF84D}" type="pres">
      <dgm:prSet presAssocID="{6A732115-4644-4DCF-80AA-E96765D90901}" presName="parentLin" presStyleCnt="0"/>
      <dgm:spPr/>
    </dgm:pt>
    <dgm:pt modelId="{F0EFB0DE-4939-47DD-AECB-FD671B8430B0}" type="pres">
      <dgm:prSet presAssocID="{6A732115-4644-4DCF-80AA-E96765D9090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5650152-88B1-40F5-8A3C-48F7691282E6}" type="pres">
      <dgm:prSet presAssocID="{6A732115-4644-4DCF-80AA-E96765D9090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95AD9-9BDA-4049-9734-F5CE15D653D0}" type="pres">
      <dgm:prSet presAssocID="{6A732115-4644-4DCF-80AA-E96765D90901}" presName="negativeSpace" presStyleCnt="0"/>
      <dgm:spPr/>
    </dgm:pt>
    <dgm:pt modelId="{44712292-07EE-41B1-AC8E-424F869FE5CC}" type="pres">
      <dgm:prSet presAssocID="{6A732115-4644-4DCF-80AA-E96765D90901}" presName="childText" presStyleLbl="conFgAcc1" presStyleIdx="0" presStyleCnt="3">
        <dgm:presLayoutVars>
          <dgm:bulletEnabled val="1"/>
        </dgm:presLayoutVars>
      </dgm:prSet>
      <dgm:spPr/>
    </dgm:pt>
    <dgm:pt modelId="{FCC82E1F-C0FA-4A35-A88C-022C3270C7D6}" type="pres">
      <dgm:prSet presAssocID="{04A29DAD-FDB8-41F4-B060-A88616C98BF7}" presName="spaceBetweenRectangles" presStyleCnt="0"/>
      <dgm:spPr/>
    </dgm:pt>
    <dgm:pt modelId="{63D790DE-D658-45B0-B04E-166A76DB9C74}" type="pres">
      <dgm:prSet presAssocID="{0E318654-3F87-46C3-8A8F-30970AD87D6C}" presName="parentLin" presStyleCnt="0"/>
      <dgm:spPr/>
    </dgm:pt>
    <dgm:pt modelId="{484DED79-E477-4165-96BF-DF10879451F2}" type="pres">
      <dgm:prSet presAssocID="{0E318654-3F87-46C3-8A8F-30970AD87D6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32C14E-AF27-49A0-B4FC-A09339EA6A5C}" type="pres">
      <dgm:prSet presAssocID="{0E318654-3F87-46C3-8A8F-30970AD87D6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F87B9-04CC-46D5-B600-6B31BBFB2137}" type="pres">
      <dgm:prSet presAssocID="{0E318654-3F87-46C3-8A8F-30970AD87D6C}" presName="negativeSpace" presStyleCnt="0"/>
      <dgm:spPr/>
    </dgm:pt>
    <dgm:pt modelId="{F9112408-DF56-4A6C-A6D7-881C1F5170B2}" type="pres">
      <dgm:prSet presAssocID="{0E318654-3F87-46C3-8A8F-30970AD87D6C}" presName="childText" presStyleLbl="conFgAcc1" presStyleIdx="1" presStyleCnt="3">
        <dgm:presLayoutVars>
          <dgm:bulletEnabled val="1"/>
        </dgm:presLayoutVars>
      </dgm:prSet>
      <dgm:spPr/>
    </dgm:pt>
    <dgm:pt modelId="{218A3ACB-97F4-4AFC-B13E-4E1159744947}" type="pres">
      <dgm:prSet presAssocID="{C17BB8E1-C4F8-4070-ACF2-61174BA608A5}" presName="spaceBetweenRectangles" presStyleCnt="0"/>
      <dgm:spPr/>
    </dgm:pt>
    <dgm:pt modelId="{92696180-1FC1-40B3-9258-3B367D158B4A}" type="pres">
      <dgm:prSet presAssocID="{A88ED32A-07DA-4D81-8173-BA6AC07AAD9C}" presName="parentLin" presStyleCnt="0"/>
      <dgm:spPr/>
    </dgm:pt>
    <dgm:pt modelId="{C528AA5D-6E94-4E82-91F4-26A81C26AA2B}" type="pres">
      <dgm:prSet presAssocID="{A88ED32A-07DA-4D81-8173-BA6AC07AAD9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6CE8142-ACB4-4BD5-82BF-A74CDA9EB0AB}" type="pres">
      <dgm:prSet presAssocID="{A88ED32A-07DA-4D81-8173-BA6AC07AAD9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D6E5-25FB-47F8-987B-1D494A2335B8}" type="pres">
      <dgm:prSet presAssocID="{A88ED32A-07DA-4D81-8173-BA6AC07AAD9C}" presName="negativeSpace" presStyleCnt="0"/>
      <dgm:spPr/>
    </dgm:pt>
    <dgm:pt modelId="{C0651D30-41BC-4030-8815-874DD9714D78}" type="pres">
      <dgm:prSet presAssocID="{A88ED32A-07DA-4D81-8173-BA6AC07AAD9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ED3CE0D-C2C2-4566-AB75-3C0207E6D032}" srcId="{B916D161-1B9A-4341-9D0F-B465021620DB}" destId="{A88ED32A-07DA-4D81-8173-BA6AC07AAD9C}" srcOrd="2" destOrd="0" parTransId="{10FF4A6E-43A1-4BE3-AAE9-475FB2BBE79D}" sibTransId="{1E561BEF-5594-4239-8740-FEF4452F703A}"/>
    <dgm:cxn modelId="{20250453-D21F-44E6-89A0-86052795EC8C}" srcId="{B916D161-1B9A-4341-9D0F-B465021620DB}" destId="{0E318654-3F87-46C3-8A8F-30970AD87D6C}" srcOrd="1" destOrd="0" parTransId="{04912386-C6E5-4A95-B359-FDB473C5CA50}" sibTransId="{C17BB8E1-C4F8-4070-ACF2-61174BA608A5}"/>
    <dgm:cxn modelId="{0417A87B-64DE-4BC3-87EE-48EACCBD93B5}" type="presOf" srcId="{0E318654-3F87-46C3-8A8F-30970AD87D6C}" destId="{484DED79-E477-4165-96BF-DF10879451F2}" srcOrd="0" destOrd="0" presId="urn:microsoft.com/office/officeart/2005/8/layout/list1"/>
    <dgm:cxn modelId="{F33AB3F2-2F34-4EAF-85AB-2CB90D835216}" type="presOf" srcId="{A88ED32A-07DA-4D81-8173-BA6AC07AAD9C}" destId="{96CE8142-ACB4-4BD5-82BF-A74CDA9EB0AB}" srcOrd="1" destOrd="0" presId="urn:microsoft.com/office/officeart/2005/8/layout/list1"/>
    <dgm:cxn modelId="{99559D12-4B44-44DE-AA6B-B047B4B5C0A4}" type="presOf" srcId="{0E318654-3F87-46C3-8A8F-30970AD87D6C}" destId="{6932C14E-AF27-49A0-B4FC-A09339EA6A5C}" srcOrd="1" destOrd="0" presId="urn:microsoft.com/office/officeart/2005/8/layout/list1"/>
    <dgm:cxn modelId="{25CB85F8-A4E3-4EA6-98DE-4C7EA4E4FA37}" srcId="{B916D161-1B9A-4341-9D0F-B465021620DB}" destId="{6A732115-4644-4DCF-80AA-E96765D90901}" srcOrd="0" destOrd="0" parTransId="{08A25280-C9CC-4C86-AC77-D8DFC194B616}" sibTransId="{04A29DAD-FDB8-41F4-B060-A88616C98BF7}"/>
    <dgm:cxn modelId="{E7D15534-402E-4780-9A89-93387424FC83}" type="presOf" srcId="{6A732115-4644-4DCF-80AA-E96765D90901}" destId="{A5650152-88B1-40F5-8A3C-48F7691282E6}" srcOrd="1" destOrd="0" presId="urn:microsoft.com/office/officeart/2005/8/layout/list1"/>
    <dgm:cxn modelId="{4EEFE243-50F6-43BF-9585-35C9B0F488AD}" type="presOf" srcId="{A88ED32A-07DA-4D81-8173-BA6AC07AAD9C}" destId="{C528AA5D-6E94-4E82-91F4-26A81C26AA2B}" srcOrd="0" destOrd="0" presId="urn:microsoft.com/office/officeart/2005/8/layout/list1"/>
    <dgm:cxn modelId="{EE10E05A-E98A-45C8-93CA-BAA210D1054C}" type="presOf" srcId="{6A732115-4644-4DCF-80AA-E96765D90901}" destId="{F0EFB0DE-4939-47DD-AECB-FD671B8430B0}" srcOrd="0" destOrd="0" presId="urn:microsoft.com/office/officeart/2005/8/layout/list1"/>
    <dgm:cxn modelId="{79725A84-BFE8-488D-9D1D-538CE817B53F}" type="presOf" srcId="{B916D161-1B9A-4341-9D0F-B465021620DB}" destId="{DE852595-ED76-46AC-BDB4-544676A018C9}" srcOrd="0" destOrd="0" presId="urn:microsoft.com/office/officeart/2005/8/layout/list1"/>
    <dgm:cxn modelId="{A798016C-AB57-4194-B788-396856778C2F}" type="presParOf" srcId="{DE852595-ED76-46AC-BDB4-544676A018C9}" destId="{AB98E26A-8659-4332-BB36-C30C6CEAF84D}" srcOrd="0" destOrd="0" presId="urn:microsoft.com/office/officeart/2005/8/layout/list1"/>
    <dgm:cxn modelId="{B026B7D5-3764-45FC-ABB4-F3E361F68EB6}" type="presParOf" srcId="{AB98E26A-8659-4332-BB36-C30C6CEAF84D}" destId="{F0EFB0DE-4939-47DD-AECB-FD671B8430B0}" srcOrd="0" destOrd="0" presId="urn:microsoft.com/office/officeart/2005/8/layout/list1"/>
    <dgm:cxn modelId="{7C0A5091-5B79-4DAA-9C98-A3202EDAA7A8}" type="presParOf" srcId="{AB98E26A-8659-4332-BB36-C30C6CEAF84D}" destId="{A5650152-88B1-40F5-8A3C-48F7691282E6}" srcOrd="1" destOrd="0" presId="urn:microsoft.com/office/officeart/2005/8/layout/list1"/>
    <dgm:cxn modelId="{A9AE2751-3F19-46C1-A81E-F74DC1B93D5B}" type="presParOf" srcId="{DE852595-ED76-46AC-BDB4-544676A018C9}" destId="{1E095AD9-9BDA-4049-9734-F5CE15D653D0}" srcOrd="1" destOrd="0" presId="urn:microsoft.com/office/officeart/2005/8/layout/list1"/>
    <dgm:cxn modelId="{EA92885D-FFD8-4BC7-A825-65E54B051F15}" type="presParOf" srcId="{DE852595-ED76-46AC-BDB4-544676A018C9}" destId="{44712292-07EE-41B1-AC8E-424F869FE5CC}" srcOrd="2" destOrd="0" presId="urn:microsoft.com/office/officeart/2005/8/layout/list1"/>
    <dgm:cxn modelId="{25E45AE8-E959-4BA4-B658-ACB30BE6A80A}" type="presParOf" srcId="{DE852595-ED76-46AC-BDB4-544676A018C9}" destId="{FCC82E1F-C0FA-4A35-A88C-022C3270C7D6}" srcOrd="3" destOrd="0" presId="urn:microsoft.com/office/officeart/2005/8/layout/list1"/>
    <dgm:cxn modelId="{484704EA-A7F1-43B9-90C9-E8A0837E2AD8}" type="presParOf" srcId="{DE852595-ED76-46AC-BDB4-544676A018C9}" destId="{63D790DE-D658-45B0-B04E-166A76DB9C74}" srcOrd="4" destOrd="0" presId="urn:microsoft.com/office/officeart/2005/8/layout/list1"/>
    <dgm:cxn modelId="{6938FD84-3D77-4C97-B3ED-B01DC20F85E4}" type="presParOf" srcId="{63D790DE-D658-45B0-B04E-166A76DB9C74}" destId="{484DED79-E477-4165-96BF-DF10879451F2}" srcOrd="0" destOrd="0" presId="urn:microsoft.com/office/officeart/2005/8/layout/list1"/>
    <dgm:cxn modelId="{FA32136F-0537-44C7-AB60-90B91D475629}" type="presParOf" srcId="{63D790DE-D658-45B0-B04E-166A76DB9C74}" destId="{6932C14E-AF27-49A0-B4FC-A09339EA6A5C}" srcOrd="1" destOrd="0" presId="urn:microsoft.com/office/officeart/2005/8/layout/list1"/>
    <dgm:cxn modelId="{1616A31B-2669-42E1-AB98-C986D81B8915}" type="presParOf" srcId="{DE852595-ED76-46AC-BDB4-544676A018C9}" destId="{843F87B9-04CC-46D5-B600-6B31BBFB2137}" srcOrd="5" destOrd="0" presId="urn:microsoft.com/office/officeart/2005/8/layout/list1"/>
    <dgm:cxn modelId="{3829683B-E693-4A26-85FD-6B6F15491332}" type="presParOf" srcId="{DE852595-ED76-46AC-BDB4-544676A018C9}" destId="{F9112408-DF56-4A6C-A6D7-881C1F5170B2}" srcOrd="6" destOrd="0" presId="urn:microsoft.com/office/officeart/2005/8/layout/list1"/>
    <dgm:cxn modelId="{42E08D6F-6291-4741-B32A-C7893F44915B}" type="presParOf" srcId="{DE852595-ED76-46AC-BDB4-544676A018C9}" destId="{218A3ACB-97F4-4AFC-B13E-4E1159744947}" srcOrd="7" destOrd="0" presId="urn:microsoft.com/office/officeart/2005/8/layout/list1"/>
    <dgm:cxn modelId="{571C6A56-FD0B-4099-92FE-A62648574376}" type="presParOf" srcId="{DE852595-ED76-46AC-BDB4-544676A018C9}" destId="{92696180-1FC1-40B3-9258-3B367D158B4A}" srcOrd="8" destOrd="0" presId="urn:microsoft.com/office/officeart/2005/8/layout/list1"/>
    <dgm:cxn modelId="{C3E6FE8E-333E-4E64-B78F-F12793FB1709}" type="presParOf" srcId="{92696180-1FC1-40B3-9258-3B367D158B4A}" destId="{C528AA5D-6E94-4E82-91F4-26A81C26AA2B}" srcOrd="0" destOrd="0" presId="urn:microsoft.com/office/officeart/2005/8/layout/list1"/>
    <dgm:cxn modelId="{6D3A79EB-F9D9-40B8-B824-81ECD009F2EE}" type="presParOf" srcId="{92696180-1FC1-40B3-9258-3B367D158B4A}" destId="{96CE8142-ACB4-4BD5-82BF-A74CDA9EB0AB}" srcOrd="1" destOrd="0" presId="urn:microsoft.com/office/officeart/2005/8/layout/list1"/>
    <dgm:cxn modelId="{98B8F4E1-5B0A-4CBD-9213-B406784D842D}" type="presParOf" srcId="{DE852595-ED76-46AC-BDB4-544676A018C9}" destId="{C7C3D6E5-25FB-47F8-987B-1D494A2335B8}" srcOrd="9" destOrd="0" presId="urn:microsoft.com/office/officeart/2005/8/layout/list1"/>
    <dgm:cxn modelId="{063BD6C5-F84B-492E-992E-7A686E8D07AF}" type="presParOf" srcId="{DE852595-ED76-46AC-BDB4-544676A018C9}" destId="{C0651D30-41BC-4030-8815-874DD9714D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12292-07EE-41B1-AC8E-424F869FE5CC}">
      <dsp:nvSpPr>
        <dsp:cNvPr id="0" name=""/>
        <dsp:cNvSpPr/>
      </dsp:nvSpPr>
      <dsp:spPr>
        <a:xfrm>
          <a:off x="0" y="555961"/>
          <a:ext cx="10515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50152-88B1-40F5-8A3C-48F7691282E6}">
      <dsp:nvSpPr>
        <dsp:cNvPr id="0" name=""/>
        <dsp:cNvSpPr/>
      </dsp:nvSpPr>
      <dsp:spPr>
        <a:xfrm>
          <a:off x="525780" y="54121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Block 1</a:t>
          </a:r>
          <a:endParaRPr lang="en-US" sz="3400" kern="1200" dirty="0"/>
        </a:p>
      </dsp:txBody>
      <dsp:txXfrm>
        <a:off x="574776" y="103117"/>
        <a:ext cx="7262928" cy="905688"/>
      </dsp:txXfrm>
    </dsp:sp>
    <dsp:sp modelId="{F9112408-DF56-4A6C-A6D7-881C1F5170B2}">
      <dsp:nvSpPr>
        <dsp:cNvPr id="0" name=""/>
        <dsp:cNvSpPr/>
      </dsp:nvSpPr>
      <dsp:spPr>
        <a:xfrm>
          <a:off x="0" y="2098201"/>
          <a:ext cx="10515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2C14E-AF27-49A0-B4FC-A09339EA6A5C}">
      <dsp:nvSpPr>
        <dsp:cNvPr id="0" name=""/>
        <dsp:cNvSpPr/>
      </dsp:nvSpPr>
      <dsp:spPr>
        <a:xfrm>
          <a:off x="525780" y="1596361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Block 2</a:t>
          </a:r>
          <a:endParaRPr lang="en-US" sz="3400" kern="1200" dirty="0"/>
        </a:p>
      </dsp:txBody>
      <dsp:txXfrm>
        <a:off x="574776" y="1645357"/>
        <a:ext cx="7262928" cy="905688"/>
      </dsp:txXfrm>
    </dsp:sp>
    <dsp:sp modelId="{C0651D30-41BC-4030-8815-874DD9714D78}">
      <dsp:nvSpPr>
        <dsp:cNvPr id="0" name=""/>
        <dsp:cNvSpPr/>
      </dsp:nvSpPr>
      <dsp:spPr>
        <a:xfrm>
          <a:off x="0" y="3640441"/>
          <a:ext cx="10515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E8142-ACB4-4BD5-82BF-A74CDA9EB0AB}">
      <dsp:nvSpPr>
        <dsp:cNvPr id="0" name=""/>
        <dsp:cNvSpPr/>
      </dsp:nvSpPr>
      <dsp:spPr>
        <a:xfrm>
          <a:off x="525780" y="3138601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Block 3</a:t>
          </a:r>
          <a:endParaRPr lang="en-US" sz="3400" kern="1200" dirty="0"/>
        </a:p>
      </dsp:txBody>
      <dsp:txXfrm>
        <a:off x="574776" y="3187597"/>
        <a:ext cx="726292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27/03/2020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2020-03-27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2020-03-27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2020-03-27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2020-03-27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2020-03-27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2020-03-27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2020-03-27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2020-03-27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2020-03-27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2020-03-27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31C24E-8FB9-4F47-8D95-98558D23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2" y="3304041"/>
            <a:ext cx="4989600" cy="26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 different </a:t>
            </a:r>
            <a:r>
              <a:rPr lang="sv-SE" smtClean="0"/>
              <a:t>picture</a:t>
            </a:r>
            <a:endParaRPr lang="sv-S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31C24E-8FB9-4F47-8D95-98558D235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200" y="2551006"/>
            <a:ext cx="4989600" cy="26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graph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16075"/>
          <a:ext cx="10515600" cy="45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43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430880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smart 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15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6911</TotalTime>
  <Words>38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OSeMOSYS_dESA_OpTIMUS</vt:lpstr>
      <vt:lpstr>Custom Design</vt:lpstr>
      <vt:lpstr>A slide with one Figure</vt:lpstr>
      <vt:lpstr>A slide with a different picture</vt:lpstr>
      <vt:lpstr>Slide with one graph</vt:lpstr>
      <vt:lpstr>One smart art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203</cp:revision>
  <dcterms:created xsi:type="dcterms:W3CDTF">2015-09-18T21:05:15Z</dcterms:created>
  <dcterms:modified xsi:type="dcterms:W3CDTF">2020-03-27T14:34:07Z</dcterms:modified>
</cp:coreProperties>
</file>