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0"/>
    <p:sldMasterId id="2147483699" r:id="rId11"/>
  </p:sldMasterIdLst>
  <p:notesMasterIdLst>
    <p:notesMasterId r:id="rId14"/>
  </p:notesMasterIdLst>
  <p:sldIdLst>
    <p:sldId id="497" r:id="rId12"/>
    <p:sldId id="4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ltie and Outline" id="{42E3960D-86FC-4C0A-88FB-12FE8E56D1A7}">
          <p14:sldIdLst>
            <p14:sldId id="497"/>
            <p14:sldId id="496"/>
          </p14:sldIdLst>
        </p14:section>
        <p14:section name="Context" id="{065BED4C-6380-4DDB-97EA-F07556E2D9B4}">
          <p14:sldIdLst/>
        </p14:section>
        <p14:section name="Energy System" id="{12C57406-BA79-4C89-9F30-49FBB15BD27A}">
          <p14:sldIdLst/>
        </p14:section>
        <p14:section name="Energy Systems 'Modelling'" id="{3FE0832B-C327-4A43-A536-DEDEED37C9D9}">
          <p14:sldIdLst/>
        </p14:section>
        <p14:section name="Model Types" id="{71B87814-7207-4D94-A7C3-22B2A72F7579}">
          <p14:sldIdLst/>
        </p14:section>
        <p14:section name="Take away msgs" id="{16D7CF31-CDF3-4111-8DCD-8588E03A5D92}">
          <p14:sldIdLst/>
        </p14:section>
        <p14:section name="Reading material" id="{15C5C907-E101-4DBA-B571-77ECC30B49F0}">
          <p14:sldIdLst/>
        </p14:section>
        <p14:section name="End" id="{55D73A6D-AEDA-4891-9572-75FE8797DEA6}">
          <p14:sldIdLst/>
        </p14:section>
        <p14:section name="Attribution" id="{C2C20040-978E-4E5F-BBDD-501888675F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72393" autoAdjust="0"/>
  </p:normalViewPr>
  <p:slideViewPr>
    <p:cSldViewPr snapToGrid="0">
      <p:cViewPr varScale="1">
        <p:scale>
          <a:sx n="54" d="100"/>
          <a:sy n="54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Master" Target="slideMasters/slideMaster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06/04/2020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FE7453-B082-4124-B5AE-B87EE023CDB1}" type="datetime1">
              <a:rPr lang="sv-SE" smtClean="0"/>
              <a:t>2020-04-06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D24B37C-613C-4A68-8340-23FC6FCB080B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040D151-06F3-45F6-A76D-99A57742BEC2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E8B2B90-A4F1-4559-813D-E2626F680C3E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7237D904-A3DA-4BB7-A4BA-C6DB1BAE8FF2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45B8BC9-7355-4121-82EE-56F6DD1C7739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0CE438B-6823-40E7-88EA-09E5021E1A26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37DF4-BE14-43E4-9A37-FFE4AFD6E832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58A9-049B-44CD-82AF-D1F2A38D371E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38C6-DEFB-43C3-9001-532227D2C227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EFFECE1-EFDB-4ED4-A92B-EC11843FA500}" type="datetime1">
              <a:rPr lang="sv-SE" smtClean="0"/>
              <a:t>2020-04-06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B0352-3FAF-4997-A408-54821387E8C2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E9-3DC5-4469-9964-FF98F1612663}" type="datetime1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F595A-354E-4185-8569-5903072BC314}" type="datetime1">
              <a:rPr lang="sv-SE" smtClean="0"/>
              <a:t>2020-04-06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468F-8F0C-4472-9C74-13DD7D928865}" type="datetime1">
              <a:rPr lang="sv-SE" smtClean="0"/>
              <a:t>2020-04-06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04758-5BE1-4D18-AD7B-70303133ACF8}" type="datetime1">
              <a:rPr lang="sv-SE" smtClean="0"/>
              <a:t>2020-04-06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9EB5-F68C-4689-94F6-49C30221888E}" type="datetime1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10CA-AEED-4DF4-83DE-18633E56C29F}" type="datetime1">
              <a:rPr lang="sv-SE" smtClean="0"/>
              <a:t>2020-04-06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EE04-1216-4AB6-8CF8-50DAF2F9BED2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8C12-CAD3-4D2D-9DA2-12AF1DD8FC8B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97DEC0D2-8AF6-4C7D-AC4A-C4DCC5DAF806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DD6781A-33EB-4422-9034-878410FFF46E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B7B177A-73BB-419F-ADC0-64BCA38586BB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3150CEBD-00AE-4612-8E9F-32099E017F89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9EEA4B6-00A6-4E5E-9A87-EBC395E03E60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5848F57-C2A2-4B27-8049-38FA6CA9A78F}" type="datetime1">
              <a:rPr lang="sv-SE" smtClean="0">
                <a:solidFill>
                  <a:prstClr val="black"/>
                </a:solidFill>
              </a:rPr>
              <a:t>2020-04-06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sv-SE" smtClean="0">
                <a:solidFill>
                  <a:prstClr val="black"/>
                </a:solidFill>
              </a:rPr>
              <a:t>MJ2380-2381 2020</a:t>
            </a:r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DDC76-5D53-4957-9832-0AD3879DA754}" type="datetime1">
              <a:rPr lang="sv-SE" smtClean="0"/>
              <a:t>2020-04-06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MJ2380-2381 2020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MJ2380-2381 2020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94" y="1616075"/>
            <a:ext cx="5062611" cy="4551363"/>
          </a:xfrm>
        </p:spPr>
      </p:pic>
    </p:spTree>
    <p:extLst>
      <p:ext uri="{BB962C8B-B14F-4D97-AF65-F5344CB8AC3E}">
        <p14:creationId xmlns:p14="http://schemas.microsoft.com/office/powerpoint/2010/main" val="4308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94" y="1616075"/>
            <a:ext cx="5062611" cy="45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2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3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4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5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6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7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8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9.xml><?xml version="1.0" encoding="utf-8"?>
<Control xmlns="http://schemas.microsoft.com/VisualStudio/2011/storyboarding/control">
  <Id Name="63006fdc-ec28-45de-86bf-e6eec10d2712" Revision="1" Stencil="System.MyShapes" StencilVersion="1.0"/>
</Control>
</file>

<file path=customXml/itemProps1.xml><?xml version="1.0" encoding="utf-8"?>
<ds:datastoreItem xmlns:ds="http://schemas.openxmlformats.org/officeDocument/2006/customXml" ds:itemID="{E01F304E-8A23-4F3A-A522-8F0F304C2F5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C77668-3C09-4800-9078-32A63FDB887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FCFB3A-1124-4BB9-AF75-CF97631426F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5B0A9D5-AA86-40E5-8BB9-BF6B6793A75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34A27C6-F506-436C-BE80-EBD99002000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103A532-5B2C-4425-9F2A-7F4721A16C4C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A3FA23-A2B3-408D-BAC0-3974AD01A40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611C6C5-73A8-4088-8E8F-45AC80A93639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617D7A1-438A-4842-B3E3-9908A6EB6D2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6914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OSeMOSYS_dESA_OpTIMUS</vt:lpstr>
      <vt:lpstr>Custom Design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Lorenzo Sani</cp:lastModifiedBy>
  <cp:revision>208</cp:revision>
  <dcterms:created xsi:type="dcterms:W3CDTF">2015-09-18T21:05:15Z</dcterms:created>
  <dcterms:modified xsi:type="dcterms:W3CDTF">2020-04-06T16:12:49Z</dcterms:modified>
</cp:coreProperties>
</file>