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6"/>
  </p:notesMasterIdLst>
  <p:sldIdLst>
    <p:sldId id="415" r:id="rId3"/>
    <p:sldId id="416" r:id="rId4"/>
    <p:sldId id="4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9" name="Google Shape;28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46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9" name="Google Shape;285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1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9" name="Google Shape;286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15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F77CEED-BC5C-4196-870D-0258B5F3966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9B0D29-0ACD-4FE4-92D3-F41CEBA2AA6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80973CA-6EB9-4C8B-8B55-DAC88F65400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E7416A-DBD0-48F5-A447-6FD50BD88F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416752-C0A6-4922-B2A6-38C4A6EF129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E6DFBBF-3E79-4DBE-AA8D-EE8B3C7A27F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A629C6-0FC6-43DE-87BE-3F0BB1CE48A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B837-5E14-425E-9D9F-474B13F658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ft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6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85F-A33B-4946-B245-53B40F53645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B7C163-0C8D-4B62-95A0-F992D3036A6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F7EA-BB77-40B8-AB36-66117991148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AC7-51DB-4FFC-80B5-9996CE5A723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442-DB24-4871-9C9D-73956B73DC1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B022-6AA3-4290-A4EE-E5B967BEE7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8184-4126-445F-B3E6-C75B9C08F052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1DE4-BC8F-4879-A000-C2ED30F72D40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46EE-798C-4243-9815-EB693A38ABE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7FA6-87D3-4138-B05C-267E5CFC0EEB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FCB-1EF1-42BA-A110-0C4F1ECAF15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B76-172E-4B4F-85BD-EEC12A96BC6C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C1E589B-E61E-4111-B6D5-90611486D93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ABEAFC-F4E1-419E-B291-575D1EFA2B7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F3AAE61-5088-4715-8498-C9630F2ECC4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CB9903-B552-4DBA-A3D4-82DFE49CDE0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053601-CE10-4A4E-8269-1CFB5913D6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EB2A837-377C-4EFC-82E2-4C0C7711B22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  <p:sldLayoutId id="214748371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1645-5DB6-42F5-ADDA-369F7AFAFE8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35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853" name="Google Shape;2853;p35"/>
          <p:cNvSpPr txBox="1"/>
          <p:nvPr/>
        </p:nvSpPr>
        <p:spPr>
          <a:xfrm>
            <a:off x="7227065" y="1856656"/>
            <a:ext cx="4126736" cy="441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training case study: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most key features needed in a model to represent the key dynamics of an energy system, e.g.: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invest in when?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to invest in?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operate it?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costs of these tech’s?</a:t>
            </a:r>
            <a:endParaRPr sz="259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4" name="Google Shape;285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251" y="1444439"/>
            <a:ext cx="6355814" cy="5235142"/>
          </a:xfrm>
          <a:prstGeom prst="rect">
            <a:avLst/>
          </a:prstGeom>
          <a:noFill/>
          <a:ln>
            <a:noFill/>
          </a:ln>
        </p:spPr>
      </p:pic>
      <p:sp>
        <p:nvSpPr>
          <p:cNvPr id="2855" name="Google Shape;2855;p35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2856" name="Google Shape;28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79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36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863" name="Google Shape;2863;p36"/>
          <p:cNvSpPr txBox="1"/>
          <p:nvPr/>
        </p:nvSpPr>
        <p:spPr>
          <a:xfrm>
            <a:off x="7370284" y="1945642"/>
            <a:ext cx="3983517" cy="427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training case study: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most key features needed in a model to represent the key dynamics of an energy system.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build it together in the next days.</a:t>
            </a:r>
            <a:endParaRPr/>
          </a:p>
        </p:txBody>
      </p:sp>
      <p:pic>
        <p:nvPicPr>
          <p:cNvPr id="2864" name="Google Shape;28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251" y="1444439"/>
            <a:ext cx="6355814" cy="5235142"/>
          </a:xfrm>
          <a:prstGeom prst="rect">
            <a:avLst/>
          </a:prstGeom>
          <a:noFill/>
          <a:ln>
            <a:noFill/>
          </a:ln>
        </p:spPr>
      </p:pic>
      <p:sp>
        <p:nvSpPr>
          <p:cNvPr id="2865" name="Google Shape;2865;p36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2866" name="Google Shape;286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8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7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873" name="Google Shape;2873;p37"/>
          <p:cNvSpPr txBox="1"/>
          <p:nvPr/>
        </p:nvSpPr>
        <p:spPr>
          <a:xfrm>
            <a:off x="8610601" y="1967676"/>
            <a:ext cx="27432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of the electricity system of Cyprus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used by the Government</a:t>
            </a:r>
            <a:endParaRPr/>
          </a:p>
        </p:txBody>
      </p:sp>
      <p:pic>
        <p:nvPicPr>
          <p:cNvPr id="2874" name="Google Shape;28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37" y="1459127"/>
            <a:ext cx="8674056" cy="519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75" name="Google Shape;2875;p37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2876" name="Google Shape;287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73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7356</TotalTime>
  <Words>110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OSeMOSYS_dESA_OpTIMUS</vt:lpstr>
      <vt:lpstr>Custom Design</vt:lpstr>
      <vt:lpstr>Examples</vt:lpstr>
      <vt:lpstr>Examples</vt:lpstr>
      <vt:lpstr>Examples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199</cp:revision>
  <dcterms:created xsi:type="dcterms:W3CDTF">2015-09-18T21:05:15Z</dcterms:created>
  <dcterms:modified xsi:type="dcterms:W3CDTF">2020-04-02T16:36:07Z</dcterms:modified>
</cp:coreProperties>
</file>