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4"/>
  </p:notesMasterIdLst>
  <p:sldIdLst>
    <p:sldId id="59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  <p:cmAuthor id="4" name="Agnese Beltramo" initials="AB" lastIdx="9" clrIdx="3">
    <p:extLst>
      <p:ext uri="{19B8F6BF-5375-455C-9EA6-DF929625EA0E}">
        <p15:presenceInfo xmlns:p15="http://schemas.microsoft.com/office/powerpoint/2012/main" userId="S-1-5-21-4270984560-2697355171-1338322823-6860" providerId="AD"/>
      </p:ext>
    </p:extLst>
  </p:cmAuthor>
  <p:cmAuthor id="5" name="Taliotis Constantinos" initials="TC" lastIdx="2" clrIdx="4">
    <p:extLst>
      <p:ext uri="{19B8F6BF-5375-455C-9EA6-DF929625EA0E}">
        <p15:presenceInfo xmlns:p15="http://schemas.microsoft.com/office/powerpoint/2012/main" userId="Taliotis Constantin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81941" autoAdjust="0"/>
  </p:normalViewPr>
  <p:slideViewPr>
    <p:cSldViewPr snapToGrid="0">
      <p:cViewPr varScale="1">
        <p:scale>
          <a:sx n="96" d="100"/>
          <a:sy n="96" d="100"/>
        </p:scale>
        <p:origin x="7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DF510-92B0-49DE-9C99-E21626351E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04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F451B27-5426-42BD-B994-6810DA76F57D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D9AA81F-ADF2-4F34-B6AA-3386586BDE7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2B1ACB5-CA7E-4207-B20C-86044F074A0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C20B8F-2691-4A6F-BDD6-4B58046C8C29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CD7BD94-BEBE-46A0-976E-947B9A8C91E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EA84DE1-491F-4FA9-855B-D3DE85E73C76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105777E-823F-4D19-844B-99694BCD1BFA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132DD-2BAC-49CF-8232-0A73F67706E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D5A9-A094-46E2-8B86-E7170B87AEB0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6165-A21E-41D4-9431-E62A85AB85DE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0F4DEE5-66F7-459C-B2B5-13B3367F6F85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8AE2-1B4C-4421-A332-8C01B726C6B2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2C94-37F7-4C52-BBD5-3689474E89DC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764A-5135-46D7-9054-283ACD9FD29B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3317-8681-4D7C-B082-A361B5A87D93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3225-A7E7-4215-8362-1C5C9ED8E213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0241-7CB2-4EBA-9D0D-771F87212EC3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C0BE-3D0B-4724-B927-BEE876018946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E756-EA26-4D2E-88A5-8E112A4346E1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DA97-80E7-489E-A5CF-5C044AE02030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2A5E52A-0496-4F26-8F33-3635978AA174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9026FC7-4867-477A-9064-C16CC51B538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F3985AA-16F3-40FE-8649-4752CCC3982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1C4F74-457D-4BA2-9B16-8D8626EA370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37834CF-E03D-483A-B78D-5D6B10E65EAC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A53B357-9E67-49A1-BB09-1EB6E47B8DAA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5BA7E-17B0-40CE-AB0E-472FF7B5C77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mosys.org/uploads/1/8/5/0/18504136/momani_training_manual-_rev180601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time_continue=987&amp;v=Xge7RDS9T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24090" y="6299017"/>
            <a:ext cx="5440074" cy="365125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9EEE3-3703-4990-B76E-929A729607EB}" type="slidenum">
              <a:rPr lang="en-GB" smtClean="0">
                <a:solidFill>
                  <a:schemeClr val="tx1"/>
                </a:solidFill>
              </a:rPr>
              <a:t>1</a:t>
            </a:fld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339079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17F7F34D-D05D-4432-81D8-B342E0E31E9E}" type="datetime1">
              <a:rPr lang="sv-SE" smtClean="0">
                <a:solidFill>
                  <a:schemeClr val="tx1"/>
                </a:solidFill>
              </a:rPr>
              <a:t>2020-04-02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5" y="1624195"/>
            <a:ext cx="1155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 smtClean="0"/>
              <a:t>Instructions</a:t>
            </a:r>
            <a:r>
              <a:rPr lang="sv-SE" sz="2400" dirty="0" smtClean="0"/>
              <a:t> </a:t>
            </a:r>
            <a:r>
              <a:rPr lang="sv-SE" sz="2400" dirty="0"/>
              <a:t>on how to build a simple model on </a:t>
            </a:r>
            <a:r>
              <a:rPr lang="sv-SE" sz="2400" dirty="0">
                <a:hlinkClick r:id="rId3"/>
              </a:rPr>
              <a:t>this manual</a:t>
            </a:r>
            <a:r>
              <a:rPr lang="sv-SE" sz="2400" dirty="0"/>
              <a:t> or on </a:t>
            </a:r>
            <a:r>
              <a:rPr lang="sv-SE" sz="2400" dirty="0" err="1">
                <a:hlinkClick r:id="rId4"/>
              </a:rPr>
              <a:t>this</a:t>
            </a:r>
            <a:r>
              <a:rPr lang="sv-SE" sz="2400" dirty="0">
                <a:hlinkClick r:id="rId4"/>
              </a:rPr>
              <a:t> </a:t>
            </a:r>
            <a:r>
              <a:rPr lang="sv-SE" sz="2400" dirty="0" smtClean="0">
                <a:hlinkClick r:id="rId4"/>
              </a:rPr>
              <a:t>video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166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8744</TotalTime>
  <Words>18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OSeMOSYS_dESA_OpTIMUS</vt:lpstr>
      <vt:lpstr>Custom Design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232</cp:revision>
  <dcterms:created xsi:type="dcterms:W3CDTF">2015-09-18T21:05:15Z</dcterms:created>
  <dcterms:modified xsi:type="dcterms:W3CDTF">2020-04-02T16:41:34Z</dcterms:modified>
</cp:coreProperties>
</file>