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18"/>
  </p:notesMasterIdLst>
  <p:sldIdLst>
    <p:sldId id="498" r:id="rId12"/>
    <p:sldId id="499" r:id="rId13"/>
    <p:sldId id="500" r:id="rId14"/>
    <p:sldId id="501" r:id="rId15"/>
    <p:sldId id="502" r:id="rId16"/>
    <p:sldId id="6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5" autoAdjust="0"/>
    <p:restoredTop sz="90319" autoAdjust="0"/>
  </p:normalViewPr>
  <p:slideViewPr>
    <p:cSldViewPr snapToGrid="0">
      <p:cViewPr varScale="1">
        <p:scale>
          <a:sx n="106" d="100"/>
          <a:sy n="106" d="100"/>
        </p:scale>
        <p:origin x="4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BDE27C-C82E-4347-9363-36EBEC2F1DD8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MJ2380-2381 2019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C1CCA23-76F1-400B-B09F-836335A59334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37D3810-7EF0-4B79-B654-F5576AA2177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3E11430-B518-4D91-92B1-585BEDBC9AE5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58EFD72-1AB0-43A3-87AB-1DB1CF1634A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C3CD2F4-551D-4827-99CE-2AF3EC2BE09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29B633A-CDEA-4844-929A-693912F476E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A73DD-0B02-4775-A044-DEC7061C504E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MJ2380-2381 2019</a:t>
            </a:r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575C-D7F9-420E-B000-04E7679DC59D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E2F0-BB81-4EEB-9D4D-4B49C580F289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944CB48-5AC8-4D30-8C7E-37123E551F5A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MJ2380-2381 2019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EEDB-B9A0-4609-AC89-49EEE00CFAD8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0433-88D9-47CF-8B5B-A868C3B6C735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7D3-80DB-4814-B107-858A6BB8A6CC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A637-0C12-4C0A-8917-0B4C400AE9D5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462-E9A0-44B4-A8F2-20BC6C915BBB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BE05-04ED-4D8A-8816-77D17A9AC5D1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E387-23C4-440A-8287-F63585DD74A2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112B-D6B9-4B2F-8821-4E982B6DE32F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7399-6BAB-446D-9CBE-70B3C0E8721F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1393CB7-A9EF-445A-A23A-96F88D85765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C55E07F-78FA-4AB8-B177-940C6619473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34B1308-E21E-4268-86C2-705AE3A9E2B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4341D6B-8DCB-43F1-A600-F49CE68D7E2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9E5125A-6420-4E7B-AFF1-369165288BD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B1DF686-176F-40F1-A871-452CCF3CDA9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>
                <a:solidFill>
                  <a:prstClr val="black"/>
                </a:solidFill>
              </a:rPr>
              <a:t>MJ2380-2381 2019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5A2E7-63AD-41B8-A18B-10EBCC08C029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MJ2380-2381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16328705002132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No unique definition.</a:t>
            </a:r>
          </a:p>
          <a:p>
            <a:pPr marL="0" indent="0">
              <a:buNone/>
            </a:pPr>
            <a:r>
              <a:rPr lang="sv-SE" dirty="0"/>
              <a:t>But three main types, based on the type of future they explore: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b="1" dirty="0"/>
              <a:t>Probable</a:t>
            </a:r>
            <a:r>
              <a:rPr lang="sv-SE" dirty="0"/>
              <a:t> – </a:t>
            </a:r>
            <a:r>
              <a:rPr lang="sv-SE" i="1" dirty="0"/>
              <a:t>What will happen</a:t>
            </a:r>
            <a:r>
              <a:rPr lang="sv-SE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b="1" dirty="0"/>
              <a:t>Possible</a:t>
            </a:r>
            <a:r>
              <a:rPr lang="sv-SE" dirty="0"/>
              <a:t> – </a:t>
            </a:r>
            <a:r>
              <a:rPr lang="sv-SE" i="1" dirty="0"/>
              <a:t>What can happen</a:t>
            </a:r>
            <a:r>
              <a:rPr lang="sv-SE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b="1" dirty="0"/>
              <a:t>Preferable</a:t>
            </a:r>
            <a:r>
              <a:rPr lang="sv-SE" dirty="0"/>
              <a:t> – </a:t>
            </a:r>
            <a:r>
              <a:rPr lang="sv-SE" i="1" dirty="0"/>
              <a:t>How can a specific target be reached</a:t>
            </a:r>
            <a:r>
              <a:rPr lang="sv-SE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types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236235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types and techniques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E4307-1DF1-49EE-B2AA-637F2908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8" y="2103317"/>
            <a:ext cx="10366541" cy="31279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C49065-DD64-4B6D-B872-69970612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616" y="5464462"/>
            <a:ext cx="2808768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i="1" dirty="0"/>
              <a:t>+ sensitivity analyses</a:t>
            </a:r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74E763-0512-4F2C-A553-DCF5E8600CFD}"/>
              </a:ext>
            </a:extLst>
          </p:cNvPr>
          <p:cNvCxnSpPr/>
          <p:nvPr/>
        </p:nvCxnSpPr>
        <p:spPr>
          <a:xfrm>
            <a:off x="925033" y="5273750"/>
            <a:ext cx="10058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4438665-D99A-0848-A0EF-69E290B87965}"/>
              </a:ext>
            </a:extLst>
          </p:cNvPr>
          <p:cNvSpPr/>
          <p:nvPr/>
        </p:nvSpPr>
        <p:spPr>
          <a:xfrm>
            <a:off x="756667" y="5940706"/>
            <a:ext cx="10366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Börjeson L. et al., Scenario types and techniques: Towards a user’s guide, Futures, 2006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F6118-0EBC-1746-87AA-9AF764E44EA2}"/>
              </a:ext>
            </a:extLst>
          </p:cNvPr>
          <p:cNvSpPr txBox="1"/>
          <p:nvPr/>
        </p:nvSpPr>
        <p:spPr>
          <a:xfrm>
            <a:off x="8970745" y="6131293"/>
            <a:ext cx="0" cy="0"/>
          </a:xfrm>
          <a:prstGeom prst="rect">
            <a:avLst/>
          </a:prstGeom>
        </p:spPr>
        <p:txBody>
          <a:bodyPr vert="horz" wrap="none" lIns="91440" tIns="0" rIns="91440" bIns="0" rtlCol="0" anchor="t">
            <a:normAutofit fontScale="25000" lnSpcReduction="20000"/>
          </a:bodyPr>
          <a:lstStyle/>
          <a:p>
            <a:pPr marL="457200" indent="0"/>
            <a:endParaRPr lang="en-GB" sz="3000" b="1" spc="-15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276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Used to assess and adapt to situations that are </a:t>
            </a:r>
            <a:r>
              <a:rPr lang="sv-SE" b="1" i="1" dirty="0"/>
              <a:t>expected to occur</a:t>
            </a:r>
            <a:r>
              <a:rPr lang="sv-SE" dirty="0"/>
              <a:t>. Typically useful to investors.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Two types: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Forecasts</a:t>
            </a:r>
            <a:r>
              <a:rPr lang="en-US" dirty="0"/>
              <a:t> - What will happen, if the likely development unfolds?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i="1" dirty="0"/>
              <a:t>What-if scenarios </a:t>
            </a:r>
            <a:r>
              <a:rPr lang="sv-SE" dirty="0"/>
              <a:t>-</a:t>
            </a:r>
            <a:r>
              <a:rPr lang="en-US" dirty="0"/>
              <a:t> What will happen, if some specified events occur?</a:t>
            </a: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scenarios</a:t>
            </a:r>
          </a:p>
        </p:txBody>
      </p:sp>
    </p:spTree>
    <p:extLst>
      <p:ext uri="{BB962C8B-B14F-4D97-AF65-F5344CB8AC3E}">
        <p14:creationId xmlns:p14="http://schemas.microsoft.com/office/powerpoint/2010/main" val="38027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They aim to explore situations that are regarded as </a:t>
            </a:r>
            <a:r>
              <a:rPr lang="sv-SE" b="1" i="1" dirty="0"/>
              <a:t>possible</a:t>
            </a:r>
            <a:r>
              <a:rPr lang="sv-SE" dirty="0"/>
              <a:t>. IPCC climate change scenarios are of this kind.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Usually: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They are developed in a large number, to span a wide range of potential futures;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They look at a long-term horizon, to assess the impact of structural and deep changes.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Explorative scenarios</a:t>
            </a:r>
          </a:p>
        </p:txBody>
      </p:sp>
    </p:spTree>
    <p:extLst>
      <p:ext uri="{BB962C8B-B14F-4D97-AF65-F5344CB8AC3E}">
        <p14:creationId xmlns:p14="http://schemas.microsoft.com/office/powerpoint/2010/main" val="26962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They are used to assess </a:t>
            </a:r>
            <a:r>
              <a:rPr lang="sv-SE" b="1" i="1" dirty="0"/>
              <a:t>how certain targets could be met </a:t>
            </a:r>
            <a:r>
              <a:rPr lang="sv-SE" dirty="0"/>
              <a:t>and what it would take (in terms e.g. of investments).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Two types: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i="1" dirty="0"/>
              <a:t>Preserving scenarios</a:t>
            </a:r>
            <a:r>
              <a:rPr lang="sv-SE" dirty="0"/>
              <a:t>: how can a certain target be met, with adjustments to the current setting? (usually, cost-optimal ways are assessed, through </a:t>
            </a:r>
            <a:r>
              <a:rPr lang="sv-SE" b="1" dirty="0"/>
              <a:t>optimisation frameworks</a:t>
            </a:r>
            <a:r>
              <a:rPr lang="sv-SE" dirty="0"/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i="1" dirty="0"/>
              <a:t>Transforming scenarios</a:t>
            </a:r>
            <a:r>
              <a:rPr lang="sv-SE" dirty="0"/>
              <a:t>: how can the target be met, provided the current setting prevents reaching it? (look at trend breaks, target-fulfilling images of the future; typically, </a:t>
            </a:r>
            <a:r>
              <a:rPr lang="sv-SE" b="1" dirty="0"/>
              <a:t>backcasting techniques</a:t>
            </a:r>
            <a:r>
              <a:rPr lang="sv-SE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Normative scenarios</a:t>
            </a:r>
          </a:p>
        </p:txBody>
      </p:sp>
    </p:spTree>
    <p:extLst>
      <p:ext uri="{BB962C8B-B14F-4D97-AF65-F5344CB8AC3E}">
        <p14:creationId xmlns:p14="http://schemas.microsoft.com/office/powerpoint/2010/main" val="37275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For all of these types of scenarios we may want to run </a:t>
            </a:r>
            <a:r>
              <a:rPr lang="sv-SE" b="1" dirty="0"/>
              <a:t>sensitivity analyses</a:t>
            </a:r>
            <a:r>
              <a:rPr lang="sv-SE" dirty="0"/>
              <a:t>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i.e. Create new scenarios by changing the values of certain parameters, to span ranges of uncertainty.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analyses</a:t>
            </a:r>
          </a:p>
        </p:txBody>
      </p:sp>
    </p:spTree>
    <p:extLst>
      <p:ext uri="{BB962C8B-B14F-4D97-AF65-F5344CB8AC3E}">
        <p14:creationId xmlns:p14="http://schemas.microsoft.com/office/powerpoint/2010/main" val="46700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11122</TotalTime>
  <Words>312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OSeMOSYS_dESA_OpTIMUS</vt:lpstr>
      <vt:lpstr>Custom Design</vt:lpstr>
      <vt:lpstr>Scenario types and techniques</vt:lpstr>
      <vt:lpstr>Scenario types and techniques</vt:lpstr>
      <vt:lpstr>Predictive scenarios</vt:lpstr>
      <vt:lpstr>Explorative scenarios</vt:lpstr>
      <vt:lpstr>Normative scenarios</vt:lpstr>
      <vt:lpstr>Sensitivity analyses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222</cp:revision>
  <dcterms:created xsi:type="dcterms:W3CDTF">2015-09-18T21:05:15Z</dcterms:created>
  <dcterms:modified xsi:type="dcterms:W3CDTF">2020-04-02T16:48:35Z</dcterms:modified>
</cp:coreProperties>
</file>