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13"/>
  </p:notesMasterIdLst>
  <p:sldIdLst>
    <p:sldId id="3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72393" autoAdjust="0"/>
  </p:normalViewPr>
  <p:slideViewPr>
    <p:cSldViewPr snapToGrid="0">
      <p:cViewPr varScale="1">
        <p:scale>
          <a:sx n="85" d="100"/>
          <a:sy n="85" d="100"/>
        </p:scale>
        <p:origin x="1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45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FE7453-B082-4124-B5AE-B87EE023CDB1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D24B37C-613C-4A68-8340-23FC6FCB080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40D151-06F3-45F6-A76D-99A57742BEC2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8B2B90-A4F1-4559-813D-E2626F680C3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37D904-A3DA-4BB7-A4BA-C6DB1BAE8FF2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45B8BC9-7355-4121-82EE-56F6DD1C773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CE438B-6823-40E7-88EA-09E5021E1A26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7DF4-BE14-43E4-9A37-FFE4AFD6E832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58A9-049B-44CD-82AF-D1F2A38D371E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8C6-DEFB-43C3-9001-532227D2C227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EFFECE1-EFDB-4ED4-A92B-EC11843FA500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0352-3FAF-4997-A408-54821387E8C2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63E9-3DC5-4469-9964-FF98F1612663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595A-354E-4185-8569-5903072BC314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468F-8F0C-4472-9C74-13DD7D928865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4758-5BE1-4D18-AD7B-70303133ACF8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EB5-F68C-4689-94F6-49C30221888E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10CA-AEED-4DF4-83DE-18633E56C29F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E04-1216-4AB6-8CF8-50DAF2F9BED2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8C12-CAD3-4D2D-9DA2-12AF1DD8FC8B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7DEC0D2-8AF6-4C7D-AC4A-C4DCC5DAF806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D6781A-33EB-4422-9034-878410FFF46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B7B177A-73BB-419F-ADC0-64BCA38586B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150CEBD-00AE-4612-8E9F-32099E017F8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9EEA4B6-00A6-4E5E-9A87-EBC395E03E6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5848F57-C2A2-4B27-8049-38FA6CA9A78F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DC76-5D53-4957-9832-0AD3879DA754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03050483829000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2211467X18300154" TargetMode="External"/><Relationship Id="rId4" Type="http://schemas.openxmlformats.org/officeDocument/2006/relationships/hyperlink" Target="https://link.springer.com/content/pdf/10.1007/BF0339936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spcAft>
                <a:spcPct val="50000"/>
              </a:spcAft>
            </a:pPr>
            <a:r>
              <a:rPr lang="sv-SE" dirty="0"/>
              <a:t>Modelling for insights, not numbers - Huntington et al.  (1982): </a:t>
            </a:r>
            <a:r>
              <a:rPr lang="sv-SE" dirty="0">
                <a:hlinkClick r:id="rId3"/>
              </a:rPr>
              <a:t>https://www.sciencedirect.com/science/article/pii/0305048382900020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dirty="0"/>
              <a:t>Categorisation of modelling tools – Herbst et al. (2012): </a:t>
            </a:r>
            <a:r>
              <a:rPr lang="sv-SE" dirty="0">
                <a:hlinkClick r:id="rId4"/>
              </a:rPr>
              <a:t>https://link.springer.com/content/pdf/10.1007%2FBF03399363.pdf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dirty="0"/>
              <a:t>Review of different categorisation methods – Müller et al. (2018): </a:t>
            </a:r>
            <a:r>
              <a:rPr lang="sv-SE" dirty="0">
                <a:hlinkClick r:id="rId5"/>
              </a:rPr>
              <a:t>https://www.sciencedirect.com/science/article/pii/S2211467X18300154</a:t>
            </a:r>
            <a:r>
              <a:rPr lang="sv-S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Reading material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6369</TotalTime>
  <Words>54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OSeMOSYS_dESA_OpTIMUS</vt:lpstr>
      <vt:lpstr>Custom Design</vt:lpstr>
      <vt:lpstr>Reading material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184</cp:revision>
  <dcterms:created xsi:type="dcterms:W3CDTF">2015-09-18T21:05:15Z</dcterms:created>
  <dcterms:modified xsi:type="dcterms:W3CDTF">2020-04-02T15:56:35Z</dcterms:modified>
</cp:coreProperties>
</file>