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3"/>
  </p:notesMasterIdLst>
  <p:sldIdLst>
    <p:sldId id="4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492"/>
          </p14:sldIdLst>
        </p14:section>
        <p14:section name="Context" id="{065BED4C-6380-4DDB-97EA-F07556E2D9B4}">
          <p14:sldIdLst/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/>
        </p14:section>
        <p14:section name="Reading material" id="{15C5C907-E101-4DBA-B571-77ECC30B49F0}">
          <p14:sldIdLst/>
        </p14:section>
        <p14:section name="End" id="{55D73A6D-AEDA-4891-9572-75FE8797DEA6}">
          <p14:sldIdLst/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72393" autoAdjust="0"/>
  </p:normalViewPr>
  <p:slideViewPr>
    <p:cSldViewPr snapToGrid="0">
      <p:cViewPr varScale="1">
        <p:scale>
          <a:sx n="27" d="100"/>
          <a:sy n="27" d="100"/>
        </p:scale>
        <p:origin x="19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2020-03-23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2020-03-23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2020-03-23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2020-03-23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2020-03-23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2020-03-23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48437"/>
              </p:ext>
            </p:extLst>
          </p:nvPr>
        </p:nvGraphicFramePr>
        <p:xfrm>
          <a:off x="838200" y="161607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83099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1390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5815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841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8129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baseline="0" dirty="0" smtClean="0"/>
                        <a:t> 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7807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table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83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6677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OSeMOSYS_dESA_OpTIMUS</vt:lpstr>
      <vt:lpstr>Custom Design</vt:lpstr>
      <vt:lpstr>A slide with one table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191</cp:revision>
  <dcterms:created xsi:type="dcterms:W3CDTF">2015-09-18T21:05:15Z</dcterms:created>
  <dcterms:modified xsi:type="dcterms:W3CDTF">2020-03-23T16:33:33Z</dcterms:modified>
</cp:coreProperties>
</file>