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8" y="-27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83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69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81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2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531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287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24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856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032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67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64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7EB1-7800-4EFB-AE95-493A84C552D9}" type="datetimeFigureOut">
              <a:rPr lang="sv-SE" smtClean="0"/>
              <a:pPr/>
              <a:t>2013-06-25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16E-47B8-4741-AEBC-4FCC4116AC7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428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5"/>
            <a:ext cx="10476656" cy="49369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12160" y="141277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144137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err="1">
                <a:solidFill>
                  <a:schemeClr val="bg1"/>
                </a:solidFill>
              </a:rPr>
              <a:t>R</a:t>
            </a:r>
            <a:r>
              <a:rPr lang="sv-SE" sz="900" b="1" dirty="0" err="1" smtClean="0">
                <a:solidFill>
                  <a:schemeClr val="bg1"/>
                </a:solidFill>
              </a:rPr>
              <a:t>oot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47790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4572000" y="1268760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86200" y="1719426"/>
            <a:ext cx="197768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07904" y="692696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47864" y="1353289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55776" y="2924944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80889" y="5701701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720620" y="5085184"/>
            <a:ext cx="197768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141448" y="5085184"/>
            <a:ext cx="197768" cy="216024"/>
          </a:xfrm>
          <a:prstGeom prst="ellipse">
            <a:avLst/>
          </a:prstGeom>
          <a:solidFill>
            <a:srgbClr val="E727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40560" y="5085184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510136" y="2708920"/>
            <a:ext cx="197768" cy="2160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83121" y="3861048"/>
            <a:ext cx="197768" cy="21602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0272" y="2132856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86232" y="3645024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61400" y="4869160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5576" y="3140968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45650" y="126876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2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1554" y="67788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3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55894" y="170080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/>
              <a:t>20</a:t>
            </a:r>
            <a:endParaRPr lang="sv-SE" sz="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529426" y="29249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5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4817" y="5718448"/>
            <a:ext cx="197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6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04048" y="507037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7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9792" y="507037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31840" y="508518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9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48264" y="2118048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109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20272" y="364502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110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3922" y="4854352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111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3568" y="312616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213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65530" y="386104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4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9830" y="269411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12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5856" y="13407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11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92080" y="1124744"/>
            <a:ext cx="197768" cy="21602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730" y="11247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b="1" dirty="0" smtClean="0">
                <a:solidFill>
                  <a:schemeClr val="bg1"/>
                </a:solidFill>
              </a:rPr>
              <a:t>1</a:t>
            </a:r>
            <a:endParaRPr lang="sv-SE" sz="900" b="1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500826" y="3214686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29388" y="321468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smtClean="0">
                <a:solidFill>
                  <a:schemeClr val="bg1"/>
                </a:solidFill>
              </a:rPr>
              <a:t>36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86314" y="2786058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4643438" y="3000372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29190" y="3000372"/>
            <a:ext cx="197768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14876" y="27146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38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7752" y="292893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37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72000" y="2928934"/>
            <a:ext cx="35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35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786314" y="3248629"/>
            <a:ext cx="197768" cy="21602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6184" y="3232556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39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Kungliga Tekniska Högskolan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Wei</dc:creator>
  <cp:lastModifiedBy>Ferran Montes Torns</cp:lastModifiedBy>
  <cp:revision>7</cp:revision>
  <dcterms:created xsi:type="dcterms:W3CDTF">2013-05-20T08:00:44Z</dcterms:created>
  <dcterms:modified xsi:type="dcterms:W3CDTF">2013-06-25T11:28:35Z</dcterms:modified>
</cp:coreProperties>
</file>