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40"/>
  </p:notesMasterIdLst>
  <p:sldIdLst>
    <p:sldId id="256" r:id="rId2"/>
    <p:sldId id="316" r:id="rId3"/>
    <p:sldId id="267" r:id="rId4"/>
    <p:sldId id="268" r:id="rId5"/>
    <p:sldId id="269" r:id="rId6"/>
    <p:sldId id="270" r:id="rId7"/>
    <p:sldId id="273" r:id="rId8"/>
    <p:sldId id="317" r:id="rId9"/>
    <p:sldId id="271" r:id="rId10"/>
    <p:sldId id="272" r:id="rId11"/>
    <p:sldId id="275" r:id="rId12"/>
    <p:sldId id="279" r:id="rId13"/>
    <p:sldId id="280" r:id="rId14"/>
    <p:sldId id="292" r:id="rId15"/>
    <p:sldId id="281" r:id="rId16"/>
    <p:sldId id="278" r:id="rId17"/>
    <p:sldId id="282" r:id="rId18"/>
    <p:sldId id="285" r:id="rId19"/>
    <p:sldId id="298" r:id="rId20"/>
    <p:sldId id="300" r:id="rId21"/>
    <p:sldId id="301" r:id="rId22"/>
    <p:sldId id="302" r:id="rId23"/>
    <p:sldId id="304" r:id="rId24"/>
    <p:sldId id="305" r:id="rId25"/>
    <p:sldId id="309" r:id="rId26"/>
    <p:sldId id="310" r:id="rId27"/>
    <p:sldId id="286" r:id="rId28"/>
    <p:sldId id="293" r:id="rId29"/>
    <p:sldId id="294" r:id="rId30"/>
    <p:sldId id="295" r:id="rId31"/>
    <p:sldId id="296" r:id="rId32"/>
    <p:sldId id="314" r:id="rId33"/>
    <p:sldId id="315" r:id="rId34"/>
    <p:sldId id="297" r:id="rId35"/>
    <p:sldId id="308" r:id="rId36"/>
    <p:sldId id="312" r:id="rId37"/>
    <p:sldId id="313" r:id="rId38"/>
    <p:sldId id="3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87390-C176-9419-6043-11E50BB64A8B}" v="27" dt="2021-11-19T13:57:52.929"/>
    <p1510:client id="{0202C3E8-B91B-AD2C-04A7-120E09A46F66}" v="1399" dt="2021-11-23T18:19:33.982"/>
    <p1510:client id="{0D4B0176-5005-1DBD-65C8-35C42A3CE149}" v="295" dt="2021-11-14T12:34:46.977"/>
    <p1510:client id="{0EA9CAB0-B364-1186-F503-7016D5E06BBA}" v="79" dt="2021-11-14T10:34:47.922"/>
    <p1510:client id="{15FDB7C4-748B-C8DE-601F-F5F33BA5A175}" v="24" dt="2021-11-22T13:14:06.489"/>
    <p1510:client id="{17E854BC-B716-CFFA-9F1C-DC994354B240}" v="2" dt="2021-11-14T09:39:41.671"/>
    <p1510:client id="{1CED82DA-F04B-3E30-BD01-FB6547004207}" v="18" dt="2021-11-17T06:01:48.927"/>
    <p1510:client id="{1E60F992-5CA6-FF61-6CBB-71B65710F528}" v="37" dt="2021-11-14T11:59:29.631"/>
    <p1510:client id="{2244540A-D274-24B3-2BC0-E152629FBD20}" v="102" dt="2021-11-17T05:58:45.264"/>
    <p1510:client id="{26BE1DC1-6419-504B-F71C-26ADDA9B59EB}" v="305" dt="2021-11-20T10:13:21.876"/>
    <p1510:client id="{2C014EBA-6839-FEB0-3048-4266F536DAF3}" v="1311" dt="2021-11-24T01:26:01.499"/>
    <p1510:client id="{36E3630E-AF28-9D9A-9570-E0D738D441D8}" v="238" dt="2021-11-14T10:07:43.583"/>
    <p1510:client id="{3739A405-A332-0CF6-26FF-A10FBFB3FE3D}" v="10" dt="2021-11-23T12:11:36.542"/>
    <p1510:client id="{42593FF1-8902-4176-AA79-926B78D679F4}" v="36" dt="2021-11-14T12:47:56.452"/>
    <p1510:client id="{4793A86C-8855-77A5-54B4-B5523CF0AB0B}" v="272" dt="2021-11-16T06:12:54.645"/>
    <p1510:client id="{49BE375B-E71F-379E-3D40-AAB9716DFE5F}" v="95" dt="2021-11-24T04:03:53.385"/>
    <p1510:client id="{4AC8A420-5EC5-4478-8CE5-7E8887886CE1}" v="23" dt="2021-11-14T09:16:24.530"/>
    <p1510:client id="{50494424-623C-7A06-1F0D-AB4E78B47152}" v="7" dt="2021-11-14T12:54:11.846"/>
    <p1510:client id="{67ED2F63-AD4B-6338-2D80-70395B685D62}" v="69" dt="2021-11-17T17:30:23.876"/>
    <p1510:client id="{6BF61BB9-E5A5-E93D-A4F0-568D729F5631}" v="20" dt="2021-11-24T03:20:32.993"/>
    <p1510:client id="{6DC409A1-54C1-FB1D-E327-7546B70E8EE9}" v="3" dt="2021-11-14T09:40:59.625"/>
    <p1510:client id="{6E2E3C38-6503-6B1D-9638-131B9742BAB9}" v="3059" dt="2021-11-23T16:21:18.158"/>
    <p1510:client id="{6EA13228-C05B-0ED6-3FE8-EC64328207D5}" v="24" dt="2021-11-20T14:02:53.284"/>
    <p1510:client id="{708DBCFD-9126-4F36-267D-98A4C78BFC48}" v="249" dt="2021-11-24T03:31:10.139"/>
    <p1510:client id="{75FD4E33-089C-6C01-D777-39216CFB659A}" v="64" dt="2021-11-24T04:59:29.989"/>
    <p1510:client id="{7A67C336-6B55-5FAD-764F-5549C9EF5EA9}" v="234" dt="2021-11-24T01:24:47.210"/>
    <p1510:client id="{7EF2665D-E9AB-2DC3-4BF3-7D36D880AC90}" v="36" dt="2021-11-17T16:41:38.322"/>
    <p1510:client id="{80AC3ED6-0F32-AEAC-C631-A072F31EE823}" v="7" dt="2021-11-17T17:27:25.078"/>
    <p1510:client id="{8D2B313A-37FD-B688-36B2-A03AD34B38BC}" v="761" dt="2021-11-18T13:56:44.771"/>
    <p1510:client id="{94E40FCC-8A1E-FFB3-3514-E319D67184E9}" v="228" dt="2021-11-16T05:20:24.148"/>
    <p1510:client id="{97A90481-8334-46E2-874F-5CB9D01A2787}" v="2246" dt="2021-11-17T16:15:19.359"/>
    <p1510:client id="{A0CF03B5-A531-A7FE-3FD5-EB9754E5960D}" v="34" dt="2021-11-16T03:44:14.906"/>
    <p1510:client id="{A697BC13-7C8F-5468-9E62-4B226EEE3E0F}" v="8" dt="2021-11-16T02:33:58.012"/>
    <p1510:client id="{B5080D93-6B45-5B65-38E8-146F87FE2979}" v="43" dt="2021-11-23T12:06:02.437"/>
    <p1510:client id="{B7A67983-9C0E-C25A-6B82-DA70CEE5BE74}" v="92" dt="2021-11-14T09:39:14.781"/>
    <p1510:client id="{D61DC86D-54C6-D8F4-45ED-1CA7D7418F1F}" v="31" dt="2021-11-16T04:38:12.494"/>
    <p1510:client id="{DBF6713C-90C8-DD66-6D38-D50A03AEA6F4}" v="30" dt="2021-11-20T17:45:44.144"/>
    <p1510:client id="{DCB6D387-FED5-EE38-5DA5-77335D222EC8}" v="67" dt="2021-11-19T04:39:09.355"/>
    <p1510:client id="{E0C4287D-A735-F146-EF14-4C6DA07A90EC}" v="4" dt="2021-11-17T04:13:23.310"/>
    <p1510:client id="{E0D3E2B3-252E-9E39-6884-A172028EBB07}" v="38" dt="2021-11-20T14:24:48.403"/>
    <p1510:client id="{E9602465-F72F-5D44-FF66-5E7094917949}" v="27" dt="2021-11-18T11:07:38.228"/>
    <p1510:client id="{EDAB634E-0097-F404-BAC9-000DBD51955F}" v="118" dt="2021-11-20T16:09:36.279"/>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Kiểu Trung bình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Trung Kiên" userId="S::20520066@ms.uit.edu.vn::7e18358d-16d8-482b-9842-9443b80f1b4c" providerId="AD" clId="Web-{2C014EBA-6839-FEB0-3048-4266F536DAF3}"/>
    <pc:docChg chg="addSld delSld modSld addMainMaster">
      <pc:chgData name="Mai Trung Kiên" userId="S::20520066@ms.uit.edu.vn::7e18358d-16d8-482b-9842-9443b80f1b4c" providerId="AD" clId="Web-{2C014EBA-6839-FEB0-3048-4266F536DAF3}" dt="2021-11-24T01:26:01.499" v="976"/>
      <pc:docMkLst>
        <pc:docMk/>
      </pc:docMkLst>
      <pc:sldChg chg="modSp">
        <pc:chgData name="Mai Trung Kiên" userId="S::20520066@ms.uit.edu.vn::7e18358d-16d8-482b-9842-9443b80f1b4c" providerId="AD" clId="Web-{2C014EBA-6839-FEB0-3048-4266F536DAF3}" dt="2021-11-24T01:22:57.433" v="969" actId="20577"/>
        <pc:sldMkLst>
          <pc:docMk/>
          <pc:sldMk cId="335139537" sldId="257"/>
        </pc:sldMkLst>
        <pc:spChg chg="mod">
          <ac:chgData name="Mai Trung Kiên" userId="S::20520066@ms.uit.edu.vn::7e18358d-16d8-482b-9842-9443b80f1b4c" providerId="AD" clId="Web-{2C014EBA-6839-FEB0-3048-4266F536DAF3}" dt="2021-11-24T01:22:57.433" v="969" actId="20577"/>
          <ac:spMkLst>
            <pc:docMk/>
            <pc:sldMk cId="335139537" sldId="257"/>
            <ac:spMk id="3" creationId="{00000000-0000-0000-0000-000000000000}"/>
          </ac:spMkLst>
        </pc:spChg>
      </pc:sldChg>
      <pc:sldChg chg="delSp">
        <pc:chgData name="Mai Trung Kiên" userId="S::20520066@ms.uit.edu.vn::7e18358d-16d8-482b-9842-9443b80f1b4c" providerId="AD" clId="Web-{2C014EBA-6839-FEB0-3048-4266F536DAF3}" dt="2021-11-24T01:23:10.214" v="970"/>
        <pc:sldMkLst>
          <pc:docMk/>
          <pc:sldMk cId="278800040" sldId="267"/>
        </pc:sldMkLst>
        <pc:spChg chg="del">
          <ac:chgData name="Mai Trung Kiên" userId="S::20520066@ms.uit.edu.vn::7e18358d-16d8-482b-9842-9443b80f1b4c" providerId="AD" clId="Web-{2C014EBA-6839-FEB0-3048-4266F536DAF3}" dt="2021-11-24T01:23:10.214" v="970"/>
          <ac:spMkLst>
            <pc:docMk/>
            <pc:sldMk cId="278800040" sldId="267"/>
            <ac:spMk id="3" creationId="{CF39A724-4E3D-4BF4-9070-2429AF6C5F90}"/>
          </ac:spMkLst>
        </pc:spChg>
      </pc:sldChg>
      <pc:sldChg chg="modTransition">
        <pc:chgData name="Mai Trung Kiên" userId="S::20520066@ms.uit.edu.vn::7e18358d-16d8-482b-9842-9443b80f1b4c" providerId="AD" clId="Web-{2C014EBA-6839-FEB0-3048-4266F536DAF3}" dt="2021-11-24T01:25:42.280" v="973"/>
        <pc:sldMkLst>
          <pc:docMk/>
          <pc:sldMk cId="3190054364" sldId="281"/>
        </pc:sldMkLst>
      </pc:sldChg>
      <pc:sldChg chg="modSp">
        <pc:chgData name="Mai Trung Kiên" userId="S::20520066@ms.uit.edu.vn::7e18358d-16d8-482b-9842-9443b80f1b4c" providerId="AD" clId="Web-{2C014EBA-6839-FEB0-3048-4266F536DAF3}" dt="2021-11-24T00:40:01.316" v="203" actId="14100"/>
        <pc:sldMkLst>
          <pc:docMk/>
          <pc:sldMk cId="3717536740" sldId="301"/>
        </pc:sldMkLst>
        <pc:spChg chg="mod">
          <ac:chgData name="Mai Trung Kiên" userId="S::20520066@ms.uit.edu.vn::7e18358d-16d8-482b-9842-9443b80f1b4c" providerId="AD" clId="Web-{2C014EBA-6839-FEB0-3048-4266F536DAF3}" dt="2021-11-24T00:39:58.066" v="202" actId="1076"/>
          <ac:spMkLst>
            <pc:docMk/>
            <pc:sldMk cId="3717536740" sldId="301"/>
            <ac:spMk id="2" creationId="{404B313B-5FEF-4187-83DF-6169E9002636}"/>
          </ac:spMkLst>
        </pc:spChg>
        <pc:spChg chg="mod">
          <ac:chgData name="Mai Trung Kiên" userId="S::20520066@ms.uit.edu.vn::7e18358d-16d8-482b-9842-9443b80f1b4c" providerId="AD" clId="Web-{2C014EBA-6839-FEB0-3048-4266F536DAF3}" dt="2021-11-24T00:40:01.316" v="203" actId="14100"/>
          <ac:spMkLst>
            <pc:docMk/>
            <pc:sldMk cId="3717536740" sldId="301"/>
            <ac:spMk id="3" creationId="{81D88AA0-DD79-4F41-A269-1626CBCFDCDA}"/>
          </ac:spMkLst>
        </pc:spChg>
      </pc:sldChg>
      <pc:sldChg chg="modSp">
        <pc:chgData name="Mai Trung Kiên" userId="S::20520066@ms.uit.edu.vn::7e18358d-16d8-482b-9842-9443b80f1b4c" providerId="AD" clId="Web-{2C014EBA-6839-FEB0-3048-4266F536DAF3}" dt="2021-11-24T01:16:20.378" v="940" actId="20577"/>
        <pc:sldMkLst>
          <pc:docMk/>
          <pc:sldMk cId="1141025823" sldId="302"/>
        </pc:sldMkLst>
        <pc:spChg chg="mod">
          <ac:chgData name="Mai Trung Kiên" userId="S::20520066@ms.uit.edu.vn::7e18358d-16d8-482b-9842-9443b80f1b4c" providerId="AD" clId="Web-{2C014EBA-6839-FEB0-3048-4266F536DAF3}" dt="2021-11-24T01:16:20.378" v="940" actId="20577"/>
          <ac:spMkLst>
            <pc:docMk/>
            <pc:sldMk cId="1141025823" sldId="302"/>
            <ac:spMk id="9" creationId="{79F8680F-C46C-44D7-BD94-BA7B6007366E}"/>
          </ac:spMkLst>
        </pc:spChg>
      </pc:sldChg>
      <pc:sldChg chg="modSp">
        <pc:chgData name="Mai Trung Kiên" userId="S::20520066@ms.uit.edu.vn::7e18358d-16d8-482b-9842-9443b80f1b4c" providerId="AD" clId="Web-{2C014EBA-6839-FEB0-3048-4266F536DAF3}" dt="2021-11-24T00:23:43.764" v="1" actId="20577"/>
        <pc:sldMkLst>
          <pc:docMk/>
          <pc:sldMk cId="1644246184" sldId="304"/>
        </pc:sldMkLst>
        <pc:spChg chg="mod">
          <ac:chgData name="Mai Trung Kiên" userId="S::20520066@ms.uit.edu.vn::7e18358d-16d8-482b-9842-9443b80f1b4c" providerId="AD" clId="Web-{2C014EBA-6839-FEB0-3048-4266F536DAF3}" dt="2021-11-24T00:23:43.764" v="1" actId="20577"/>
          <ac:spMkLst>
            <pc:docMk/>
            <pc:sldMk cId="1644246184" sldId="304"/>
            <ac:spMk id="2" creationId="{48D4AFEE-4DA3-41FC-8CC4-DDE2E1A39E77}"/>
          </ac:spMkLst>
        </pc:spChg>
      </pc:sldChg>
      <pc:sldChg chg="modSp modTransition">
        <pc:chgData name="Mai Trung Kiên" userId="S::20520066@ms.uit.edu.vn::7e18358d-16d8-482b-9842-9443b80f1b4c" providerId="AD" clId="Web-{2C014EBA-6839-FEB0-3048-4266F536DAF3}" dt="2021-11-24T01:26:01.499" v="976"/>
        <pc:sldMkLst>
          <pc:docMk/>
          <pc:sldMk cId="330521916" sldId="305"/>
        </pc:sldMkLst>
        <pc:spChg chg="mod">
          <ac:chgData name="Mai Trung Kiên" userId="S::20520066@ms.uit.edu.vn::7e18358d-16d8-482b-9842-9443b80f1b4c" providerId="AD" clId="Web-{2C014EBA-6839-FEB0-3048-4266F536DAF3}" dt="2021-11-24T01:09:45.526" v="662" actId="20577"/>
          <ac:spMkLst>
            <pc:docMk/>
            <pc:sldMk cId="330521916" sldId="305"/>
            <ac:spMk id="3" creationId="{81D88AA0-DD79-4F41-A269-1626CBCFDCDA}"/>
          </ac:spMkLst>
        </pc:spChg>
        <pc:spChg chg="mod">
          <ac:chgData name="Mai Trung Kiên" userId="S::20520066@ms.uit.edu.vn::7e18358d-16d8-482b-9842-9443b80f1b4c" providerId="AD" clId="Web-{2C014EBA-6839-FEB0-3048-4266F536DAF3}" dt="2021-11-24T00:24:28.453" v="5" actId="20577"/>
          <ac:spMkLst>
            <pc:docMk/>
            <pc:sldMk cId="330521916" sldId="305"/>
            <ac:spMk id="4" creationId="{0AE3E604-872B-4512-853C-E1FFE60B3A87}"/>
          </ac:spMkLst>
        </pc:spChg>
      </pc:sldChg>
      <pc:sldChg chg="addSp delSp modSp add replId modTransition addAnim">
        <pc:chgData name="Mai Trung Kiên" userId="S::20520066@ms.uit.edu.vn::7e18358d-16d8-482b-9842-9443b80f1b4c" providerId="AD" clId="Web-{2C014EBA-6839-FEB0-3048-4266F536DAF3}" dt="2021-11-24T01:25:57.421" v="975"/>
        <pc:sldMkLst>
          <pc:docMk/>
          <pc:sldMk cId="3623530413" sldId="309"/>
        </pc:sldMkLst>
        <pc:spChg chg="add mod">
          <ac:chgData name="Mai Trung Kiên" userId="S::20520066@ms.uit.edu.vn::7e18358d-16d8-482b-9842-9443b80f1b4c" providerId="AD" clId="Web-{2C014EBA-6839-FEB0-3048-4266F536DAF3}" dt="2021-11-24T00:52:15.628" v="256" actId="20577"/>
          <ac:spMkLst>
            <pc:docMk/>
            <pc:sldMk cId="3623530413" sldId="309"/>
            <ac:spMk id="2" creationId="{4658152E-497C-4097-8C95-247AA65E63E9}"/>
          </ac:spMkLst>
        </pc:spChg>
        <pc:spChg chg="mod">
          <ac:chgData name="Mai Trung Kiên" userId="S::20520066@ms.uit.edu.vn::7e18358d-16d8-482b-9842-9443b80f1b4c" providerId="AD" clId="Web-{2C014EBA-6839-FEB0-3048-4266F536DAF3}" dt="2021-11-24T00:38:00.017" v="172" actId="20577"/>
          <ac:spMkLst>
            <pc:docMk/>
            <pc:sldMk cId="3623530413" sldId="309"/>
            <ac:spMk id="3" creationId="{81D88AA0-DD79-4F41-A269-1626CBCFDCDA}"/>
          </ac:spMkLst>
        </pc:spChg>
        <pc:spChg chg="add del mod">
          <ac:chgData name="Mai Trung Kiên" userId="S::20520066@ms.uit.edu.vn::7e18358d-16d8-482b-9842-9443b80f1b4c" providerId="AD" clId="Web-{2C014EBA-6839-FEB0-3048-4266F536DAF3}" dt="2021-11-24T00:52:30.832" v="260"/>
          <ac:spMkLst>
            <pc:docMk/>
            <pc:sldMk cId="3623530413" sldId="309"/>
            <ac:spMk id="5" creationId="{FA67081D-63AE-4F14-B92D-E72DF9B64304}"/>
          </ac:spMkLst>
        </pc:spChg>
        <pc:spChg chg="add mod">
          <ac:chgData name="Mai Trung Kiên" userId="S::20520066@ms.uit.edu.vn::7e18358d-16d8-482b-9842-9443b80f1b4c" providerId="AD" clId="Web-{2C014EBA-6839-FEB0-3048-4266F536DAF3}" dt="2021-11-24T01:14:42.219" v="849" actId="20577"/>
          <ac:spMkLst>
            <pc:docMk/>
            <pc:sldMk cId="3623530413" sldId="309"/>
            <ac:spMk id="12" creationId="{5E54636C-7FD4-4EE6-B246-0AD972E4A518}"/>
          </ac:spMkLst>
        </pc:spChg>
        <pc:picChg chg="add del mod">
          <ac:chgData name="Mai Trung Kiên" userId="S::20520066@ms.uit.edu.vn::7e18358d-16d8-482b-9842-9443b80f1b4c" providerId="AD" clId="Web-{2C014EBA-6839-FEB0-3048-4266F536DAF3}" dt="2021-11-24T01:06:49.428" v="557"/>
          <ac:picMkLst>
            <pc:docMk/>
            <pc:sldMk cId="3623530413" sldId="309"/>
            <ac:picMk id="13" creationId="{1F8BAD23-6912-475F-8F5A-361FBE3B116F}"/>
          </ac:picMkLst>
        </pc:picChg>
      </pc:sldChg>
      <pc:sldChg chg="modSp add replId modTransition">
        <pc:chgData name="Mai Trung Kiên" userId="S::20520066@ms.uit.edu.vn::7e18358d-16d8-482b-9842-9443b80f1b4c" providerId="AD" clId="Web-{2C014EBA-6839-FEB0-3048-4266F536DAF3}" dt="2021-11-24T01:25:53.796" v="974"/>
        <pc:sldMkLst>
          <pc:docMk/>
          <pc:sldMk cId="1865126264" sldId="310"/>
        </pc:sldMkLst>
        <pc:spChg chg="mod">
          <ac:chgData name="Mai Trung Kiên" userId="S::20520066@ms.uit.edu.vn::7e18358d-16d8-482b-9842-9443b80f1b4c" providerId="AD" clId="Web-{2C014EBA-6839-FEB0-3048-4266F536DAF3}" dt="2021-11-24T01:08:52.446" v="639" actId="20577"/>
          <ac:spMkLst>
            <pc:docMk/>
            <pc:sldMk cId="1865126264" sldId="310"/>
            <ac:spMk id="4" creationId="{0AE3E604-872B-4512-853C-E1FFE60B3A87}"/>
          </ac:spMkLst>
        </pc:spChg>
        <pc:spChg chg="mod">
          <ac:chgData name="Mai Trung Kiên" userId="S::20520066@ms.uit.edu.vn::7e18358d-16d8-482b-9842-9443b80f1b4c" providerId="AD" clId="Web-{2C014EBA-6839-FEB0-3048-4266F536DAF3}" dt="2021-11-24T01:15:38.486" v="903" actId="20577"/>
          <ac:spMkLst>
            <pc:docMk/>
            <pc:sldMk cId="1865126264" sldId="310"/>
            <ac:spMk id="9" creationId="{79F8680F-C46C-44D7-BD94-BA7B6007366E}"/>
          </ac:spMkLst>
        </pc:spChg>
      </pc:sldChg>
      <pc:sldChg chg="add del">
        <pc:chgData name="Mai Trung Kiên" userId="S::20520066@ms.uit.edu.vn::7e18358d-16d8-482b-9842-9443b80f1b4c" providerId="AD" clId="Web-{2C014EBA-6839-FEB0-3048-4266F536DAF3}" dt="2021-11-24T01:23:29.762" v="972"/>
        <pc:sldMkLst>
          <pc:docMk/>
          <pc:sldMk cId="1280672883" sldId="311"/>
        </pc:sldMkLst>
      </pc:sldChg>
      <pc:sldChg chg="add del replId">
        <pc:chgData name="Mai Trung Kiên" userId="S::20520066@ms.uit.edu.vn::7e18358d-16d8-482b-9842-9443b80f1b4c" providerId="AD" clId="Web-{2C014EBA-6839-FEB0-3048-4266F536DAF3}" dt="2021-11-24T01:07:20.929" v="608"/>
        <pc:sldMkLst>
          <pc:docMk/>
          <pc:sldMk cId="3813426442" sldId="311"/>
        </pc:sldMkLst>
      </pc:sldChg>
      <pc:sldMasterChg chg="add addSldLayout">
        <pc:chgData name="Mai Trung Kiên" userId="S::20520066@ms.uit.edu.vn::7e18358d-16d8-482b-9842-9443b80f1b4c" providerId="AD" clId="Web-{2C014EBA-6839-FEB0-3048-4266F536DAF3}" dt="2021-11-24T01:23:23.074" v="971"/>
        <pc:sldMasterMkLst>
          <pc:docMk/>
          <pc:sldMasterMk cId="0" sldId="2147483668"/>
        </pc:sldMasterMkLst>
        <pc:sldLayoutChg chg="add">
          <pc:chgData name="Mai Trung Kiên" userId="S::20520066@ms.uit.edu.vn::7e18358d-16d8-482b-9842-9443b80f1b4c" providerId="AD" clId="Web-{2C014EBA-6839-FEB0-3048-4266F536DAF3}" dt="2021-11-24T01:23:23.074" v="971"/>
          <pc:sldLayoutMkLst>
            <pc:docMk/>
            <pc:sldMasterMk cId="0" sldId="2147483668"/>
            <pc:sldLayoutMk cId="0" sldId="2147483656"/>
          </pc:sldLayoutMkLst>
        </pc:sldLayoutChg>
      </pc:sldMasterChg>
    </pc:docChg>
  </pc:docChgLst>
  <pc:docChgLst>
    <pc:chgData name="Trần Hữu Khoa" userId="S::20520222@ms.uit.edu.vn::c3492e31-50a0-41f5-bc2e-2ed74a2c307a" providerId="AD" clId="Web-{36E3630E-AF28-9D9A-9570-E0D738D441D8}"/>
    <pc:docChg chg="addSld modSld">
      <pc:chgData name="Trần Hữu Khoa" userId="S::20520222@ms.uit.edu.vn::c3492e31-50a0-41f5-bc2e-2ed74a2c307a" providerId="AD" clId="Web-{36E3630E-AF28-9D9A-9570-E0D738D441D8}" dt="2021-11-14T10:07:43.583" v="311" actId="1076"/>
      <pc:docMkLst>
        <pc:docMk/>
      </pc:docMkLst>
      <pc:sldChg chg="modSp">
        <pc:chgData name="Trần Hữu Khoa" userId="S::20520222@ms.uit.edu.vn::c3492e31-50a0-41f5-bc2e-2ed74a2c307a" providerId="AD" clId="Web-{36E3630E-AF28-9D9A-9570-E0D738D441D8}" dt="2021-11-14T09:46:06.231" v="55" actId="20577"/>
        <pc:sldMkLst>
          <pc:docMk/>
          <pc:sldMk cId="2421825002" sldId="256"/>
        </pc:sldMkLst>
        <pc:spChg chg="mod">
          <ac:chgData name="Trần Hữu Khoa" userId="S::20520222@ms.uit.edu.vn::c3492e31-50a0-41f5-bc2e-2ed74a2c307a" providerId="AD" clId="Web-{36E3630E-AF28-9D9A-9570-E0D738D441D8}" dt="2021-11-14T09:44:33.979" v="2" actId="20577"/>
          <ac:spMkLst>
            <pc:docMk/>
            <pc:sldMk cId="2421825002" sldId="256"/>
            <ac:spMk id="2" creationId="{00000000-0000-0000-0000-000000000000}"/>
          </ac:spMkLst>
        </pc:spChg>
        <pc:spChg chg="mod">
          <ac:chgData name="Trần Hữu Khoa" userId="S::20520222@ms.uit.edu.vn::c3492e31-50a0-41f5-bc2e-2ed74a2c307a" providerId="AD" clId="Web-{36E3630E-AF28-9D9A-9570-E0D738D441D8}" dt="2021-11-14T09:46:06.231" v="55" actId="20577"/>
          <ac:spMkLst>
            <pc:docMk/>
            <pc:sldMk cId="2421825002" sldId="256"/>
            <ac:spMk id="3" creationId="{00000000-0000-0000-0000-000000000000}"/>
          </ac:spMkLst>
        </pc:spChg>
      </pc:sldChg>
      <pc:sldChg chg="modSp">
        <pc:chgData name="Trần Hữu Khoa" userId="S::20520222@ms.uit.edu.vn::c3492e31-50a0-41f5-bc2e-2ed74a2c307a" providerId="AD" clId="Web-{36E3630E-AF28-9D9A-9570-E0D738D441D8}" dt="2021-11-14T09:57:27.884" v="151" actId="20577"/>
        <pc:sldMkLst>
          <pc:docMk/>
          <pc:sldMk cId="335139537" sldId="257"/>
        </pc:sldMkLst>
        <pc:spChg chg="mod">
          <ac:chgData name="Trần Hữu Khoa" userId="S::20520222@ms.uit.edu.vn::c3492e31-50a0-41f5-bc2e-2ed74a2c307a" providerId="AD" clId="Web-{36E3630E-AF28-9D9A-9570-E0D738D441D8}" dt="2021-11-14T09:57:01.368" v="139" actId="20577"/>
          <ac:spMkLst>
            <pc:docMk/>
            <pc:sldMk cId="335139537" sldId="257"/>
            <ac:spMk id="2" creationId="{00000000-0000-0000-0000-000000000000}"/>
          </ac:spMkLst>
        </pc:spChg>
        <pc:spChg chg="mod">
          <ac:chgData name="Trần Hữu Khoa" userId="S::20520222@ms.uit.edu.vn::c3492e31-50a0-41f5-bc2e-2ed74a2c307a" providerId="AD" clId="Web-{36E3630E-AF28-9D9A-9570-E0D738D441D8}" dt="2021-11-14T09:57:27.884" v="151" actId="20577"/>
          <ac:spMkLst>
            <pc:docMk/>
            <pc:sldMk cId="335139537" sldId="257"/>
            <ac:spMk id="3" creationId="{00000000-0000-0000-0000-000000000000}"/>
          </ac:spMkLst>
        </pc:spChg>
      </pc:sldChg>
      <pc:sldChg chg="modSp modNotes">
        <pc:chgData name="Trần Hữu Khoa" userId="S::20520222@ms.uit.edu.vn::c3492e31-50a0-41f5-bc2e-2ed74a2c307a" providerId="AD" clId="Web-{36E3630E-AF28-9D9A-9570-E0D738D441D8}" dt="2021-11-14T10:06:51.269" v="301"/>
        <pc:sldMkLst>
          <pc:docMk/>
          <pc:sldMk cId="467418278" sldId="258"/>
        </pc:sldMkLst>
        <pc:spChg chg="mod">
          <ac:chgData name="Trần Hữu Khoa" userId="S::20520222@ms.uit.edu.vn::c3492e31-50a0-41f5-bc2e-2ed74a2c307a" providerId="AD" clId="Web-{36E3630E-AF28-9D9A-9570-E0D738D441D8}" dt="2021-11-14T09:58:00.854" v="156" actId="1076"/>
          <ac:spMkLst>
            <pc:docMk/>
            <pc:sldMk cId="467418278" sldId="258"/>
            <ac:spMk id="2" creationId="{00000000-0000-0000-0000-000000000000}"/>
          </ac:spMkLst>
        </pc:spChg>
        <pc:spChg chg="mod">
          <ac:chgData name="Trần Hữu Khoa" userId="S::20520222@ms.uit.edu.vn::c3492e31-50a0-41f5-bc2e-2ed74a2c307a" providerId="AD" clId="Web-{36E3630E-AF28-9D9A-9570-E0D738D441D8}" dt="2021-11-14T10:00:26.731" v="214" actId="20577"/>
          <ac:spMkLst>
            <pc:docMk/>
            <pc:sldMk cId="467418278" sldId="258"/>
            <ac:spMk id="3" creationId="{00000000-0000-0000-0000-000000000000}"/>
          </ac:spMkLst>
        </pc:spChg>
      </pc:sldChg>
      <pc:sldChg chg="addSp delSp modSp new">
        <pc:chgData name="Trần Hữu Khoa" userId="S::20520222@ms.uit.edu.vn::c3492e31-50a0-41f5-bc2e-2ed74a2c307a" providerId="AD" clId="Web-{36E3630E-AF28-9D9A-9570-E0D738D441D8}" dt="2021-11-14T10:07:43.583" v="311" actId="1076"/>
        <pc:sldMkLst>
          <pc:docMk/>
          <pc:sldMk cId="3073238601" sldId="259"/>
        </pc:sldMkLst>
        <pc:spChg chg="del">
          <ac:chgData name="Trần Hữu Khoa" userId="S::20520222@ms.uit.edu.vn::c3492e31-50a0-41f5-bc2e-2ed74a2c307a" providerId="AD" clId="Web-{36E3630E-AF28-9D9A-9570-E0D738D441D8}" dt="2021-11-14T10:07:15.160" v="305"/>
          <ac:spMkLst>
            <pc:docMk/>
            <pc:sldMk cId="3073238601" sldId="259"/>
            <ac:spMk id="3" creationId="{0B1A6EA2-AB7E-44C0-8A1F-59255A25806C}"/>
          </ac:spMkLst>
        </pc:spChg>
        <pc:spChg chg="add del">
          <ac:chgData name="Trần Hữu Khoa" userId="S::20520222@ms.uit.edu.vn::c3492e31-50a0-41f5-bc2e-2ed74a2c307a" providerId="AD" clId="Web-{36E3630E-AF28-9D9A-9570-E0D738D441D8}" dt="2021-11-14T10:07:04.144" v="304"/>
          <ac:spMkLst>
            <pc:docMk/>
            <pc:sldMk cId="3073238601" sldId="259"/>
            <ac:spMk id="4" creationId="{13A99C9C-11B9-4120-BA72-383B2326553A}"/>
          </ac:spMkLst>
        </pc:spChg>
        <pc:picChg chg="add mod ord">
          <ac:chgData name="Trần Hữu Khoa" userId="S::20520222@ms.uit.edu.vn::c3492e31-50a0-41f5-bc2e-2ed74a2c307a" providerId="AD" clId="Web-{36E3630E-AF28-9D9A-9570-E0D738D441D8}" dt="2021-11-14T10:07:43.583" v="311" actId="1076"/>
          <ac:picMkLst>
            <pc:docMk/>
            <pc:sldMk cId="3073238601" sldId="259"/>
            <ac:picMk id="5" creationId="{724E4D2C-A77C-425C-80A3-D942DF33B580}"/>
          </ac:picMkLst>
        </pc:picChg>
      </pc:sldChg>
    </pc:docChg>
  </pc:docChgLst>
  <pc:docChgLst>
    <pc:chgData name="Trần Hữu Khoa" userId="S::20520222@ms.uit.edu.vn::c3492e31-50a0-41f5-bc2e-2ed74a2c307a" providerId="AD" clId="Web-{15FDB7C4-748B-C8DE-601F-F5F33BA5A175}"/>
    <pc:docChg chg="addSld modSld">
      <pc:chgData name="Trần Hữu Khoa" userId="S::20520222@ms.uit.edu.vn::c3492e31-50a0-41f5-bc2e-2ed74a2c307a" providerId="AD" clId="Web-{15FDB7C4-748B-C8DE-601F-F5F33BA5A175}" dt="2021-11-22T13:14:04.161" v="21" actId="20577"/>
      <pc:docMkLst>
        <pc:docMk/>
      </pc:docMkLst>
      <pc:sldChg chg="modSp new">
        <pc:chgData name="Trần Hữu Khoa" userId="S::20520222@ms.uit.edu.vn::c3492e31-50a0-41f5-bc2e-2ed74a2c307a" providerId="AD" clId="Web-{15FDB7C4-748B-C8DE-601F-F5F33BA5A175}" dt="2021-11-22T13:13:44.911" v="10" actId="20577"/>
        <pc:sldMkLst>
          <pc:docMk/>
          <pc:sldMk cId="1231510702" sldId="297"/>
        </pc:sldMkLst>
        <pc:spChg chg="mod">
          <ac:chgData name="Trần Hữu Khoa" userId="S::20520222@ms.uit.edu.vn::c3492e31-50a0-41f5-bc2e-2ed74a2c307a" providerId="AD" clId="Web-{15FDB7C4-748B-C8DE-601F-F5F33BA5A175}" dt="2021-11-22T13:13:44.911" v="10" actId="20577"/>
          <ac:spMkLst>
            <pc:docMk/>
            <pc:sldMk cId="1231510702" sldId="297"/>
            <ac:spMk id="2" creationId="{EAC6144C-8ADF-4195-A7EB-5E34100120A0}"/>
          </ac:spMkLst>
        </pc:spChg>
      </pc:sldChg>
      <pc:sldChg chg="modSp new">
        <pc:chgData name="Trần Hữu Khoa" userId="S::20520222@ms.uit.edu.vn::c3492e31-50a0-41f5-bc2e-2ed74a2c307a" providerId="AD" clId="Web-{15FDB7C4-748B-C8DE-601F-F5F33BA5A175}" dt="2021-11-22T13:14:04.161" v="21" actId="20577"/>
        <pc:sldMkLst>
          <pc:docMk/>
          <pc:sldMk cId="1094155269" sldId="298"/>
        </pc:sldMkLst>
        <pc:spChg chg="mod">
          <ac:chgData name="Trần Hữu Khoa" userId="S::20520222@ms.uit.edu.vn::c3492e31-50a0-41f5-bc2e-2ed74a2c307a" providerId="AD" clId="Web-{15FDB7C4-748B-C8DE-601F-F5F33BA5A175}" dt="2021-11-22T13:14:04.161" v="21" actId="20577"/>
          <ac:spMkLst>
            <pc:docMk/>
            <pc:sldMk cId="1094155269" sldId="298"/>
            <ac:spMk id="2" creationId="{48D4AFEE-4DA3-41FC-8CC4-DDE2E1A39E77}"/>
          </ac:spMkLst>
        </pc:spChg>
      </pc:sldChg>
    </pc:docChg>
  </pc:docChgLst>
  <pc:docChgLst>
    <pc:chgData name="Mai Trung Kiên" userId="7e18358d-16d8-482b-9842-9443b80f1b4c" providerId="ADAL" clId="{FABCBA86-A977-4CCF-A4AA-FE12F339D48B}"/>
    <pc:docChg chg="custSel addSld delSld modSld">
      <pc:chgData name="Mai Trung Kiên" userId="7e18358d-16d8-482b-9842-9443b80f1b4c" providerId="ADAL" clId="{FABCBA86-A977-4CCF-A4AA-FE12F339D48B}" dt="2021-11-24T04:12:45.254" v="170" actId="20577"/>
      <pc:docMkLst>
        <pc:docMk/>
      </pc:docMkLst>
      <pc:sldChg chg="delSp mod">
        <pc:chgData name="Mai Trung Kiên" userId="7e18358d-16d8-482b-9842-9443b80f1b4c" providerId="ADAL" clId="{FABCBA86-A977-4CCF-A4AA-FE12F339D48B}" dt="2021-11-14T12:53:23.988" v="0" actId="478"/>
        <pc:sldMkLst>
          <pc:docMk/>
          <pc:sldMk cId="2688183256" sldId="262"/>
        </pc:sldMkLst>
        <pc:spChg chg="del">
          <ac:chgData name="Mai Trung Kiên" userId="7e18358d-16d8-482b-9842-9443b80f1b4c" providerId="ADAL" clId="{FABCBA86-A977-4CCF-A4AA-FE12F339D48B}" dt="2021-11-14T12:53:23.988" v="0" actId="478"/>
          <ac:spMkLst>
            <pc:docMk/>
            <pc:sldMk cId="2688183256" sldId="262"/>
            <ac:spMk id="2" creationId="{096131FB-1FA3-445E-A697-93C0FA47827B}"/>
          </ac:spMkLst>
        </pc:spChg>
      </pc:sldChg>
      <pc:sldChg chg="new del">
        <pc:chgData name="Mai Trung Kiên" userId="7e18358d-16d8-482b-9842-9443b80f1b4c" providerId="ADAL" clId="{FABCBA86-A977-4CCF-A4AA-FE12F339D48B}" dt="2021-11-24T04:09:59.353" v="2" actId="47"/>
        <pc:sldMkLst>
          <pc:docMk/>
          <pc:sldMk cId="80312823" sldId="317"/>
        </pc:sldMkLst>
      </pc:sldChg>
      <pc:sldChg chg="modSp add mod">
        <pc:chgData name="Mai Trung Kiên" userId="7e18358d-16d8-482b-9842-9443b80f1b4c" providerId="ADAL" clId="{FABCBA86-A977-4CCF-A4AA-FE12F339D48B}" dt="2021-11-24T04:12:45.254" v="170" actId="20577"/>
        <pc:sldMkLst>
          <pc:docMk/>
          <pc:sldMk cId="3226363969" sldId="317"/>
        </pc:sldMkLst>
        <pc:spChg chg="mod">
          <ac:chgData name="Mai Trung Kiên" userId="7e18358d-16d8-482b-9842-9443b80f1b4c" providerId="ADAL" clId="{FABCBA86-A977-4CCF-A4AA-FE12F339D48B}" dt="2021-11-24T04:12:45.254" v="170" actId="20577"/>
          <ac:spMkLst>
            <pc:docMk/>
            <pc:sldMk cId="3226363969" sldId="317"/>
            <ac:spMk id="2" creationId="{2E176AFB-A017-423A-810D-73635AB8BAF4}"/>
          </ac:spMkLst>
        </pc:spChg>
      </pc:sldChg>
    </pc:docChg>
  </pc:docChgLst>
  <pc:docChgLst>
    <pc:chgData name="Trần Hữu Khoa" userId="S::20520222@ms.uit.edu.vn::c3492e31-50a0-41f5-bc2e-2ed74a2c307a" providerId="AD" clId="Web-{26BE1DC1-6419-504B-F71C-26ADDA9B59EB}"/>
    <pc:docChg chg="modSld">
      <pc:chgData name="Trần Hữu Khoa" userId="S::20520222@ms.uit.edu.vn::c3492e31-50a0-41f5-bc2e-2ed74a2c307a" providerId="AD" clId="Web-{26BE1DC1-6419-504B-F71C-26ADDA9B59EB}" dt="2021-11-20T10:13:21.876" v="302" actId="20577"/>
      <pc:docMkLst>
        <pc:docMk/>
      </pc:docMkLst>
      <pc:sldChg chg="modSp">
        <pc:chgData name="Trần Hữu Khoa" userId="S::20520222@ms.uit.edu.vn::c3492e31-50a0-41f5-bc2e-2ed74a2c307a" providerId="AD" clId="Web-{26BE1DC1-6419-504B-F71C-26ADDA9B59EB}" dt="2021-11-20T10:13:21.876" v="302" actId="20577"/>
        <pc:sldMkLst>
          <pc:docMk/>
          <pc:sldMk cId="3910090246" sldId="290"/>
        </pc:sldMkLst>
        <pc:spChg chg="mod">
          <ac:chgData name="Trần Hữu Khoa" userId="S::20520222@ms.uit.edu.vn::c3492e31-50a0-41f5-bc2e-2ed74a2c307a" providerId="AD" clId="Web-{26BE1DC1-6419-504B-F71C-26ADDA9B59EB}" dt="2021-11-20T10:13:21.876" v="302" actId="20577"/>
          <ac:spMkLst>
            <pc:docMk/>
            <pc:sldMk cId="3910090246" sldId="290"/>
            <ac:spMk id="2" creationId="{6B353CBE-1BED-49FD-BA19-E53C844CA61D}"/>
          </ac:spMkLst>
        </pc:spChg>
        <pc:spChg chg="mod">
          <ac:chgData name="Trần Hữu Khoa" userId="S::20520222@ms.uit.edu.vn::c3492e31-50a0-41f5-bc2e-2ed74a2c307a" providerId="AD" clId="Web-{26BE1DC1-6419-504B-F71C-26ADDA9B59EB}" dt="2021-11-20T09:30:57.594" v="285" actId="20577"/>
          <ac:spMkLst>
            <pc:docMk/>
            <pc:sldMk cId="3910090246" sldId="290"/>
            <ac:spMk id="3" creationId="{AE90D0DB-2B2D-4C95-81A9-6A8DE75AA51E}"/>
          </ac:spMkLst>
        </pc:spChg>
      </pc:sldChg>
    </pc:docChg>
  </pc:docChgLst>
  <pc:docChgLst>
    <pc:chgData name="Mai Trung Kiên" userId="S::20520066@ms.uit.edu.vn::7e18358d-16d8-482b-9842-9443b80f1b4c" providerId="AD" clId="Web-{49BE375B-E71F-379E-3D40-AAB9716DFE5F}"/>
    <pc:docChg chg="addSld delSld modSld sldOrd">
      <pc:chgData name="Mai Trung Kiên" userId="S::20520066@ms.uit.edu.vn::7e18358d-16d8-482b-9842-9443b80f1b4c" providerId="AD" clId="Web-{49BE375B-E71F-379E-3D40-AAB9716DFE5F}" dt="2021-11-24T04:03:53.385" v="124"/>
      <pc:docMkLst>
        <pc:docMk/>
      </pc:docMkLst>
      <pc:sldChg chg="addSp delSp modSp mod setBg">
        <pc:chgData name="Mai Trung Kiên" userId="S::20520066@ms.uit.edu.vn::7e18358d-16d8-482b-9842-9443b80f1b4c" providerId="AD" clId="Web-{49BE375B-E71F-379E-3D40-AAB9716DFE5F}" dt="2021-11-24T04:00:42.489" v="95"/>
        <pc:sldMkLst>
          <pc:docMk/>
          <pc:sldMk cId="1231510702" sldId="297"/>
        </pc:sldMkLst>
        <pc:spChg chg="mod">
          <ac:chgData name="Mai Trung Kiên" userId="S::20520066@ms.uit.edu.vn::7e18358d-16d8-482b-9842-9443b80f1b4c" providerId="AD" clId="Web-{49BE375B-E71F-379E-3D40-AAB9716DFE5F}" dt="2021-11-24T04:00:42.489" v="95"/>
          <ac:spMkLst>
            <pc:docMk/>
            <pc:sldMk cId="1231510702" sldId="297"/>
            <ac:spMk id="2" creationId="{EAC6144C-8ADF-4195-A7EB-5E34100120A0}"/>
          </ac:spMkLst>
        </pc:spChg>
        <pc:spChg chg="add del">
          <ac:chgData name="Mai Trung Kiên" userId="S::20520066@ms.uit.edu.vn::7e18358d-16d8-482b-9842-9443b80f1b4c" providerId="AD" clId="Web-{49BE375B-E71F-379E-3D40-AAB9716DFE5F}" dt="2021-11-24T03:57:25.359" v="77"/>
          <ac:spMkLst>
            <pc:docMk/>
            <pc:sldMk cId="1231510702" sldId="297"/>
            <ac:spMk id="3" creationId="{DAFA0A2F-BBBF-4C71-8FB9-3751EBEE4B73}"/>
          </ac:spMkLst>
        </pc:spChg>
        <pc:spChg chg="add del">
          <ac:chgData name="Mai Trung Kiên" userId="S::20520066@ms.uit.edu.vn::7e18358d-16d8-482b-9842-9443b80f1b4c" providerId="AD" clId="Web-{49BE375B-E71F-379E-3D40-AAB9716DFE5F}" dt="2021-11-24T03:57:56.172" v="79"/>
          <ac:spMkLst>
            <pc:docMk/>
            <pc:sldMk cId="1231510702" sldId="297"/>
            <ac:spMk id="8" creationId="{BACC6370-2D7E-4714-9D71-7542949D7D5D}"/>
          </ac:spMkLst>
        </pc:spChg>
        <pc:spChg chg="add del">
          <ac:chgData name="Mai Trung Kiên" userId="S::20520066@ms.uit.edu.vn::7e18358d-16d8-482b-9842-9443b80f1b4c" providerId="AD" clId="Web-{49BE375B-E71F-379E-3D40-AAB9716DFE5F}" dt="2021-11-24T03:57:25.312" v="76"/>
          <ac:spMkLst>
            <pc:docMk/>
            <pc:sldMk cId="1231510702" sldId="297"/>
            <ac:spMk id="9" creationId="{C05CBC3C-2E5A-4839-8B9B-2E5A6ADF0F58}"/>
          </ac:spMkLst>
        </pc:spChg>
        <pc:spChg chg="add del">
          <ac:chgData name="Mai Trung Kiên" userId="S::20520066@ms.uit.edu.vn::7e18358d-16d8-482b-9842-9443b80f1b4c" providerId="AD" clId="Web-{49BE375B-E71F-379E-3D40-AAB9716DFE5F}" dt="2021-11-24T03:57:57.609" v="81"/>
          <ac:spMkLst>
            <pc:docMk/>
            <pc:sldMk cId="1231510702" sldId="297"/>
            <ac:spMk id="10" creationId="{AB8C311F-7253-4AED-9701-7FC0708C41C7}"/>
          </ac:spMkLst>
        </pc:spChg>
        <pc:spChg chg="add del">
          <ac:chgData name="Mai Trung Kiên" userId="S::20520066@ms.uit.edu.vn::7e18358d-16d8-482b-9842-9443b80f1b4c" providerId="AD" clId="Web-{49BE375B-E71F-379E-3D40-AAB9716DFE5F}" dt="2021-11-24T03:57:25.312" v="76"/>
          <ac:spMkLst>
            <pc:docMk/>
            <pc:sldMk cId="1231510702" sldId="297"/>
            <ac:spMk id="11" creationId="{DB5B423A-57CC-4C58-AA26-8E2E862B03A0}"/>
          </ac:spMkLst>
        </pc:spChg>
        <pc:spChg chg="add del">
          <ac:chgData name="Mai Trung Kiên" userId="S::20520066@ms.uit.edu.vn::7e18358d-16d8-482b-9842-9443b80f1b4c" providerId="AD" clId="Web-{49BE375B-E71F-379E-3D40-AAB9716DFE5F}" dt="2021-11-24T03:57:57.609" v="81"/>
          <ac:spMkLst>
            <pc:docMk/>
            <pc:sldMk cId="1231510702" sldId="297"/>
            <ac:spMk id="12" creationId="{E2384209-CB15-4CDF-9D31-C44FD9A3F20D}"/>
          </ac:spMkLst>
        </pc:spChg>
        <pc:spChg chg="add del">
          <ac:chgData name="Mai Trung Kiên" userId="S::20520066@ms.uit.edu.vn::7e18358d-16d8-482b-9842-9443b80f1b4c" providerId="AD" clId="Web-{49BE375B-E71F-379E-3D40-AAB9716DFE5F}" dt="2021-11-24T03:57:56.172" v="79"/>
          <ac:spMkLst>
            <pc:docMk/>
            <pc:sldMk cId="1231510702" sldId="297"/>
            <ac:spMk id="13" creationId="{F68B3F68-107C-434F-AA38-110D5EA91B85}"/>
          </ac:spMkLst>
        </pc:spChg>
        <pc:spChg chg="add del">
          <ac:chgData name="Mai Trung Kiên" userId="S::20520066@ms.uit.edu.vn::7e18358d-16d8-482b-9842-9443b80f1b4c" providerId="AD" clId="Web-{49BE375B-E71F-379E-3D40-AAB9716DFE5F}" dt="2021-11-24T03:57:57.609" v="81"/>
          <ac:spMkLst>
            <pc:docMk/>
            <pc:sldMk cId="1231510702" sldId="297"/>
            <ac:spMk id="14" creationId="{2633B3B5-CC90-43F0-8714-D31D1F3F0209}"/>
          </ac:spMkLst>
        </pc:spChg>
        <pc:spChg chg="add del">
          <ac:chgData name="Mai Trung Kiên" userId="S::20520066@ms.uit.edu.vn::7e18358d-16d8-482b-9842-9443b80f1b4c" providerId="AD" clId="Web-{49BE375B-E71F-379E-3D40-AAB9716DFE5F}" dt="2021-11-24T03:57:56.172" v="79"/>
          <ac:spMkLst>
            <pc:docMk/>
            <pc:sldMk cId="1231510702" sldId="297"/>
            <ac:spMk id="15" creationId="{AAD0DBB9-1A4B-4391-81D4-CB19F9AB918A}"/>
          </ac:spMkLst>
        </pc:spChg>
        <pc:spChg chg="add del">
          <ac:chgData name="Mai Trung Kiên" userId="S::20520066@ms.uit.edu.vn::7e18358d-16d8-482b-9842-9443b80f1b4c" providerId="AD" clId="Web-{49BE375B-E71F-379E-3D40-AAB9716DFE5F}" dt="2021-11-24T03:57:57.609" v="81"/>
          <ac:spMkLst>
            <pc:docMk/>
            <pc:sldMk cId="1231510702" sldId="297"/>
            <ac:spMk id="16" creationId="{A8D57A06-A426-446D-B02C-A2DC6B62E45E}"/>
          </ac:spMkLst>
        </pc:spChg>
        <pc:spChg chg="add del">
          <ac:chgData name="Mai Trung Kiên" userId="S::20520066@ms.uit.edu.vn::7e18358d-16d8-482b-9842-9443b80f1b4c" providerId="AD" clId="Web-{49BE375B-E71F-379E-3D40-AAB9716DFE5F}" dt="2021-11-24T03:57:56.172" v="79"/>
          <ac:spMkLst>
            <pc:docMk/>
            <pc:sldMk cId="1231510702" sldId="297"/>
            <ac:spMk id="17" creationId="{063BBA22-50EA-4C4D-BE05-F1CE4E63AA56}"/>
          </ac:spMkLst>
        </pc:spChg>
        <pc:spChg chg="add del">
          <ac:chgData name="Mai Trung Kiên" userId="S::20520066@ms.uit.edu.vn::7e18358d-16d8-482b-9842-9443b80f1b4c" providerId="AD" clId="Web-{49BE375B-E71F-379E-3D40-AAB9716DFE5F}" dt="2021-11-24T03:58:38.017" v="88"/>
          <ac:spMkLst>
            <pc:docMk/>
            <pc:sldMk cId="1231510702" sldId="297"/>
            <ac:spMk id="18" creationId="{AB8C311F-7253-4AED-9701-7FC0708C41C7}"/>
          </ac:spMkLst>
        </pc:spChg>
        <pc:spChg chg="add del">
          <ac:chgData name="Mai Trung Kiên" userId="S::20520066@ms.uit.edu.vn::7e18358d-16d8-482b-9842-9443b80f1b4c" providerId="AD" clId="Web-{49BE375B-E71F-379E-3D40-AAB9716DFE5F}" dt="2021-11-24T03:58:38.017" v="88"/>
          <ac:spMkLst>
            <pc:docMk/>
            <pc:sldMk cId="1231510702" sldId="297"/>
            <ac:spMk id="19" creationId="{E2384209-CB15-4CDF-9D31-C44FD9A3F20D}"/>
          </ac:spMkLst>
        </pc:spChg>
        <pc:spChg chg="add del">
          <ac:chgData name="Mai Trung Kiên" userId="S::20520066@ms.uit.edu.vn::7e18358d-16d8-482b-9842-9443b80f1b4c" providerId="AD" clId="Web-{49BE375B-E71F-379E-3D40-AAB9716DFE5F}" dt="2021-11-24T03:58:38.017" v="88"/>
          <ac:spMkLst>
            <pc:docMk/>
            <pc:sldMk cId="1231510702" sldId="297"/>
            <ac:spMk id="20" creationId="{2633B3B5-CC90-43F0-8714-D31D1F3F0209}"/>
          </ac:spMkLst>
        </pc:spChg>
        <pc:spChg chg="add del">
          <ac:chgData name="Mai Trung Kiên" userId="S::20520066@ms.uit.edu.vn::7e18358d-16d8-482b-9842-9443b80f1b4c" providerId="AD" clId="Web-{49BE375B-E71F-379E-3D40-AAB9716DFE5F}" dt="2021-11-24T03:58:38.017" v="88"/>
          <ac:spMkLst>
            <pc:docMk/>
            <pc:sldMk cId="1231510702" sldId="297"/>
            <ac:spMk id="21" creationId="{A8D57A06-A426-446D-B02C-A2DC6B62E45E}"/>
          </ac:spMkLst>
        </pc:spChg>
        <pc:spChg chg="add del">
          <ac:chgData name="Mai Trung Kiên" userId="S::20520066@ms.uit.edu.vn::7e18358d-16d8-482b-9842-9443b80f1b4c" providerId="AD" clId="Web-{49BE375B-E71F-379E-3D40-AAB9716DFE5F}" dt="2021-11-24T04:00:42.489" v="95"/>
          <ac:spMkLst>
            <pc:docMk/>
            <pc:sldMk cId="1231510702" sldId="297"/>
            <ac:spMk id="26" creationId="{BACC6370-2D7E-4714-9D71-7542949D7D5D}"/>
          </ac:spMkLst>
        </pc:spChg>
        <pc:spChg chg="add del">
          <ac:chgData name="Mai Trung Kiên" userId="S::20520066@ms.uit.edu.vn::7e18358d-16d8-482b-9842-9443b80f1b4c" providerId="AD" clId="Web-{49BE375B-E71F-379E-3D40-AAB9716DFE5F}" dt="2021-11-24T04:00:42.489" v="95"/>
          <ac:spMkLst>
            <pc:docMk/>
            <pc:sldMk cId="1231510702" sldId="297"/>
            <ac:spMk id="28" creationId="{F68B3F68-107C-434F-AA38-110D5EA91B85}"/>
          </ac:spMkLst>
        </pc:spChg>
        <pc:spChg chg="add del">
          <ac:chgData name="Mai Trung Kiên" userId="S::20520066@ms.uit.edu.vn::7e18358d-16d8-482b-9842-9443b80f1b4c" providerId="AD" clId="Web-{49BE375B-E71F-379E-3D40-AAB9716DFE5F}" dt="2021-11-24T04:00:42.489" v="95"/>
          <ac:spMkLst>
            <pc:docMk/>
            <pc:sldMk cId="1231510702" sldId="297"/>
            <ac:spMk id="30" creationId="{AAD0DBB9-1A4B-4391-81D4-CB19F9AB918A}"/>
          </ac:spMkLst>
        </pc:spChg>
        <pc:spChg chg="add del">
          <ac:chgData name="Mai Trung Kiên" userId="S::20520066@ms.uit.edu.vn::7e18358d-16d8-482b-9842-9443b80f1b4c" providerId="AD" clId="Web-{49BE375B-E71F-379E-3D40-AAB9716DFE5F}" dt="2021-11-24T04:00:42.489" v="95"/>
          <ac:spMkLst>
            <pc:docMk/>
            <pc:sldMk cId="1231510702" sldId="297"/>
            <ac:spMk id="32" creationId="{063BBA22-50EA-4C4D-BE05-F1CE4E63AA56}"/>
          </ac:spMkLst>
        </pc:spChg>
        <pc:spChg chg="add">
          <ac:chgData name="Mai Trung Kiên" userId="S::20520066@ms.uit.edu.vn::7e18358d-16d8-482b-9842-9443b80f1b4c" providerId="AD" clId="Web-{49BE375B-E71F-379E-3D40-AAB9716DFE5F}" dt="2021-11-24T04:00:42.489" v="95"/>
          <ac:spMkLst>
            <pc:docMk/>
            <pc:sldMk cId="1231510702" sldId="297"/>
            <ac:spMk id="37" creationId="{31293F9B-599E-4871-A414-757225FA346A}"/>
          </ac:spMkLst>
        </pc:spChg>
        <pc:spChg chg="add">
          <ac:chgData name="Mai Trung Kiên" userId="S::20520066@ms.uit.edu.vn::7e18358d-16d8-482b-9842-9443b80f1b4c" providerId="AD" clId="Web-{49BE375B-E71F-379E-3D40-AAB9716DFE5F}" dt="2021-11-24T04:00:42.489" v="95"/>
          <ac:spMkLst>
            <pc:docMk/>
            <pc:sldMk cId="1231510702" sldId="297"/>
            <ac:spMk id="39" creationId="{E5F17139-31EE-46AC-B04F-DBBD852DD6CB}"/>
          </ac:spMkLst>
        </pc:spChg>
        <pc:spChg chg="add del">
          <ac:chgData name="Mai Trung Kiên" userId="S::20520066@ms.uit.edu.vn::7e18358d-16d8-482b-9842-9443b80f1b4c" providerId="AD" clId="Web-{49BE375B-E71F-379E-3D40-AAB9716DFE5F}" dt="2021-11-24T03:59:44.191" v="92"/>
          <ac:spMkLst>
            <pc:docMk/>
            <pc:sldMk cId="1231510702" sldId="297"/>
            <ac:spMk id="63" creationId="{C92451B7-6052-4F82-9846-0FF1218649C5}"/>
          </ac:spMkLst>
        </pc:spChg>
        <pc:spChg chg="add del">
          <ac:chgData name="Mai Trung Kiên" userId="S::20520066@ms.uit.edu.vn::7e18358d-16d8-482b-9842-9443b80f1b4c" providerId="AD" clId="Web-{49BE375B-E71F-379E-3D40-AAB9716DFE5F}" dt="2021-11-24T03:59:54.816" v="94"/>
          <ac:spMkLst>
            <pc:docMk/>
            <pc:sldMk cId="1231510702" sldId="297"/>
            <ac:spMk id="64" creationId="{C74B40F3-5B8E-4C30-850A-15C83958C77A}"/>
          </ac:spMkLst>
        </pc:spChg>
        <pc:grpChg chg="add">
          <ac:chgData name="Mai Trung Kiên" userId="S::20520066@ms.uit.edu.vn::7e18358d-16d8-482b-9842-9443b80f1b4c" providerId="AD" clId="Web-{49BE375B-E71F-379E-3D40-AAB9716DFE5F}" dt="2021-11-24T04:00:42.489" v="95"/>
          <ac:grpSpMkLst>
            <pc:docMk/>
            <pc:sldMk cId="1231510702" sldId="297"/>
            <ac:grpSpMk id="41" creationId="{53883AA7-7F86-41F8-A1D8-06E9886E7632}"/>
          </ac:grpSpMkLst>
        </pc:grpChg>
        <pc:grpChg chg="add">
          <ac:chgData name="Mai Trung Kiên" userId="S::20520066@ms.uit.edu.vn::7e18358d-16d8-482b-9842-9443b80f1b4c" providerId="AD" clId="Web-{49BE375B-E71F-379E-3D40-AAB9716DFE5F}" dt="2021-11-24T04:00:42.489" v="95"/>
          <ac:grpSpMkLst>
            <pc:docMk/>
            <pc:sldMk cId="1231510702" sldId="297"/>
            <ac:grpSpMk id="45" creationId="{71A8B53C-ED2D-4081-AC0C-F87A9D4B3AFD}"/>
          </ac:grpSpMkLst>
        </pc:grpChg>
        <pc:graphicFrameChg chg="add del">
          <ac:chgData name="Mai Trung Kiên" userId="S::20520066@ms.uit.edu.vn::7e18358d-16d8-482b-9842-9443b80f1b4c" providerId="AD" clId="Web-{49BE375B-E71F-379E-3D40-AAB9716DFE5F}" dt="2021-11-24T03:57:25.312" v="76"/>
          <ac:graphicFrameMkLst>
            <pc:docMk/>
            <pc:sldMk cId="1231510702" sldId="297"/>
            <ac:graphicFrameMk id="5" creationId="{D6343D97-C719-438E-95E2-7BCB87B8A36D}"/>
          </ac:graphicFrameMkLst>
        </pc:graphicFrameChg>
        <pc:graphicFrameChg chg="add mod modGraphic">
          <ac:chgData name="Mai Trung Kiên" userId="S::20520066@ms.uit.edu.vn::7e18358d-16d8-482b-9842-9443b80f1b4c" providerId="AD" clId="Web-{49BE375B-E71F-379E-3D40-AAB9716DFE5F}" dt="2021-11-24T04:00:42.489" v="95"/>
          <ac:graphicFrameMkLst>
            <pc:docMk/>
            <pc:sldMk cId="1231510702" sldId="297"/>
            <ac:graphicFrameMk id="6" creationId="{3AB04391-9C27-4053-B15D-CD9D3DBFD8DD}"/>
          </ac:graphicFrameMkLst>
        </pc:graphicFrameChg>
      </pc:sldChg>
      <pc:sldChg chg="del">
        <pc:chgData name="Mai Trung Kiên" userId="S::20520066@ms.uit.edu.vn::7e18358d-16d8-482b-9842-9443b80f1b4c" providerId="AD" clId="Web-{49BE375B-E71F-379E-3D40-AAB9716DFE5F}" dt="2021-11-24T03:57:11.217" v="74"/>
        <pc:sldMkLst>
          <pc:docMk/>
          <pc:sldMk cId="1809248103" sldId="303"/>
        </pc:sldMkLst>
      </pc:sldChg>
      <pc:sldChg chg="del">
        <pc:chgData name="Mai Trung Kiên" userId="S::20520066@ms.uit.edu.vn::7e18358d-16d8-482b-9842-9443b80f1b4c" providerId="AD" clId="Web-{49BE375B-E71F-379E-3D40-AAB9716DFE5F}" dt="2021-11-24T03:54:49.073" v="40"/>
        <pc:sldMkLst>
          <pc:docMk/>
          <pc:sldMk cId="1120334812" sldId="306"/>
        </pc:sldMkLst>
      </pc:sldChg>
      <pc:sldChg chg="addSp delSp modSp mod setBg">
        <pc:chgData name="Mai Trung Kiên" userId="S::20520066@ms.uit.edu.vn::7e18358d-16d8-482b-9842-9443b80f1b4c" providerId="AD" clId="Web-{49BE375B-E71F-379E-3D40-AAB9716DFE5F}" dt="2021-11-24T04:02:19.023" v="117" actId="1076"/>
        <pc:sldMkLst>
          <pc:docMk/>
          <pc:sldMk cId="1393163128" sldId="308"/>
        </pc:sldMkLst>
        <pc:spChg chg="mod">
          <ac:chgData name="Mai Trung Kiên" userId="S::20520066@ms.uit.edu.vn::7e18358d-16d8-482b-9842-9443b80f1b4c" providerId="AD" clId="Web-{49BE375B-E71F-379E-3D40-AAB9716DFE5F}" dt="2021-11-24T04:01:51.288" v="112"/>
          <ac:spMkLst>
            <pc:docMk/>
            <pc:sldMk cId="1393163128" sldId="308"/>
            <ac:spMk id="2" creationId="{9B563286-0F82-4A15-9366-62F843CACAE6}"/>
          </ac:spMkLst>
        </pc:spChg>
        <pc:spChg chg="add del">
          <ac:chgData name="Mai Trung Kiên" userId="S::20520066@ms.uit.edu.vn::7e18358d-16d8-482b-9842-9443b80f1b4c" providerId="AD" clId="Web-{49BE375B-E71F-379E-3D40-AAB9716DFE5F}" dt="2021-11-24T04:01:51.288" v="112"/>
          <ac:spMkLst>
            <pc:docMk/>
            <pc:sldMk cId="1393163128" sldId="308"/>
            <ac:spMk id="9" creationId="{D12DDE76-C203-4047-9998-63900085B5E8}"/>
          </ac:spMkLst>
        </pc:spChg>
        <pc:spChg chg="add del">
          <ac:chgData name="Mai Trung Kiên" userId="S::20520066@ms.uit.edu.vn::7e18358d-16d8-482b-9842-9443b80f1b4c" providerId="AD" clId="Web-{49BE375B-E71F-379E-3D40-AAB9716DFE5F}" dt="2021-11-24T04:01:44.553" v="105"/>
          <ac:spMkLst>
            <pc:docMk/>
            <pc:sldMk cId="1393163128" sldId="308"/>
            <ac:spMk id="11" creationId="{2B566528-1B12-4246-9431-5C2D7D081168}"/>
          </ac:spMkLst>
        </pc:spChg>
        <pc:spChg chg="add del">
          <ac:chgData name="Mai Trung Kiên" userId="S::20520066@ms.uit.edu.vn::7e18358d-16d8-482b-9842-9443b80f1b4c" providerId="AD" clId="Web-{49BE375B-E71F-379E-3D40-AAB9716DFE5F}" dt="2021-11-24T04:01:44.553" v="105"/>
          <ac:spMkLst>
            <pc:docMk/>
            <pc:sldMk cId="1393163128" sldId="308"/>
            <ac:spMk id="12" creationId="{728F2906-BD12-4C57-9334-776817B713EC}"/>
          </ac:spMkLst>
        </pc:spChg>
        <pc:spChg chg="add del">
          <ac:chgData name="Mai Trung Kiên" userId="S::20520066@ms.uit.edu.vn::7e18358d-16d8-482b-9842-9443b80f1b4c" providerId="AD" clId="Web-{49BE375B-E71F-379E-3D40-AAB9716DFE5F}" dt="2021-11-24T04:01:42.350" v="103"/>
          <ac:spMkLst>
            <pc:docMk/>
            <pc:sldMk cId="1393163128" sldId="308"/>
            <ac:spMk id="13" creationId="{917ED399-84E9-44AE-B01A-DCD74D96A31E}"/>
          </ac:spMkLst>
        </pc:spChg>
        <pc:spChg chg="add del">
          <ac:chgData name="Mai Trung Kiên" userId="S::20520066@ms.uit.edu.vn::7e18358d-16d8-482b-9842-9443b80f1b4c" providerId="AD" clId="Web-{49BE375B-E71F-379E-3D40-AAB9716DFE5F}" dt="2021-11-24T04:01:44.553" v="105"/>
          <ac:spMkLst>
            <pc:docMk/>
            <pc:sldMk cId="1393163128" sldId="308"/>
            <ac:spMk id="14" creationId="{2E80C965-DB6D-4F81-9E9E-B027384D0BD6}"/>
          </ac:spMkLst>
        </pc:spChg>
        <pc:spChg chg="add del">
          <ac:chgData name="Mai Trung Kiên" userId="S::20520066@ms.uit.edu.vn::7e18358d-16d8-482b-9842-9443b80f1b4c" providerId="AD" clId="Web-{49BE375B-E71F-379E-3D40-AAB9716DFE5F}" dt="2021-11-24T04:01:44.553" v="105"/>
          <ac:spMkLst>
            <pc:docMk/>
            <pc:sldMk cId="1393163128" sldId="308"/>
            <ac:spMk id="15" creationId="{D3F51FEB-38FB-4F6C-9F7B-2F2AFAB65463}"/>
          </ac:spMkLst>
        </pc:spChg>
        <pc:spChg chg="add del">
          <ac:chgData name="Mai Trung Kiên" userId="S::20520066@ms.uit.edu.vn::7e18358d-16d8-482b-9842-9443b80f1b4c" providerId="AD" clId="Web-{49BE375B-E71F-379E-3D40-AAB9716DFE5F}" dt="2021-11-24T04:01:42.350" v="103"/>
          <ac:spMkLst>
            <pc:docMk/>
            <pc:sldMk cId="1393163128" sldId="308"/>
            <ac:spMk id="16" creationId="{2B566528-1B12-4246-9431-5C2D7D081168}"/>
          </ac:spMkLst>
        </pc:spChg>
        <pc:spChg chg="add del">
          <ac:chgData name="Mai Trung Kiên" userId="S::20520066@ms.uit.edu.vn::7e18358d-16d8-482b-9842-9443b80f1b4c" providerId="AD" clId="Web-{49BE375B-E71F-379E-3D40-AAB9716DFE5F}" dt="2021-11-24T04:01:46.335" v="107"/>
          <ac:spMkLst>
            <pc:docMk/>
            <pc:sldMk cId="1393163128" sldId="308"/>
            <ac:spMk id="17" creationId="{2B566528-1B12-4246-9431-5C2D7D081168}"/>
          </ac:spMkLst>
        </pc:spChg>
        <pc:spChg chg="add del">
          <ac:chgData name="Mai Trung Kiên" userId="S::20520066@ms.uit.edu.vn::7e18358d-16d8-482b-9842-9443b80f1b4c" providerId="AD" clId="Web-{49BE375B-E71F-379E-3D40-AAB9716DFE5F}" dt="2021-11-24T04:01:46.335" v="107"/>
          <ac:spMkLst>
            <pc:docMk/>
            <pc:sldMk cId="1393163128" sldId="308"/>
            <ac:spMk id="19" creationId="{CF55EF62-D5DF-40E6-92EA-63D452E5BBA7}"/>
          </ac:spMkLst>
        </pc:spChg>
        <pc:spChg chg="add del">
          <ac:chgData name="Mai Trung Kiên" userId="S::20520066@ms.uit.edu.vn::7e18358d-16d8-482b-9842-9443b80f1b4c" providerId="AD" clId="Web-{49BE375B-E71F-379E-3D40-AAB9716DFE5F}" dt="2021-11-24T04:01:44.553" v="105"/>
          <ac:spMkLst>
            <pc:docMk/>
            <pc:sldMk cId="1393163128" sldId="308"/>
            <ac:spMk id="20" creationId="{A580F890-B085-4E95-96AA-55AEBEC5CE6E}"/>
          </ac:spMkLst>
        </pc:spChg>
        <pc:spChg chg="add del">
          <ac:chgData name="Mai Trung Kiên" userId="S::20520066@ms.uit.edu.vn::7e18358d-16d8-482b-9842-9443b80f1b4c" providerId="AD" clId="Web-{49BE375B-E71F-379E-3D40-AAB9716DFE5F}" dt="2021-11-24T04:01:46.335" v="107"/>
          <ac:spMkLst>
            <pc:docMk/>
            <pc:sldMk cId="1393163128" sldId="308"/>
            <ac:spMk id="21" creationId="{D3F51FEB-38FB-4F6C-9F7B-2F2AFAB65463}"/>
          </ac:spMkLst>
        </pc:spChg>
        <pc:spChg chg="add del">
          <ac:chgData name="Mai Trung Kiên" userId="S::20520066@ms.uit.edu.vn::7e18358d-16d8-482b-9842-9443b80f1b4c" providerId="AD" clId="Web-{49BE375B-E71F-379E-3D40-AAB9716DFE5F}" dt="2021-11-24T04:01:44.553" v="105"/>
          <ac:spMkLst>
            <pc:docMk/>
            <pc:sldMk cId="1393163128" sldId="308"/>
            <ac:spMk id="24" creationId="{1E547BA6-BAE0-43BB-A7CA-60F69CE252F0}"/>
          </ac:spMkLst>
        </pc:spChg>
        <pc:spChg chg="add del">
          <ac:chgData name="Mai Trung Kiên" userId="S::20520066@ms.uit.edu.vn::7e18358d-16d8-482b-9842-9443b80f1b4c" providerId="AD" clId="Web-{49BE375B-E71F-379E-3D40-AAB9716DFE5F}" dt="2021-11-24T04:01:46.335" v="107"/>
          <ac:spMkLst>
            <pc:docMk/>
            <pc:sldMk cId="1393163128" sldId="308"/>
            <ac:spMk id="25" creationId="{1E547BA6-BAE0-43BB-A7CA-60F69CE252F0}"/>
          </ac:spMkLst>
        </pc:spChg>
        <pc:spChg chg="add del">
          <ac:chgData name="Mai Trung Kiên" userId="S::20520066@ms.uit.edu.vn::7e18358d-16d8-482b-9842-9443b80f1b4c" providerId="AD" clId="Web-{49BE375B-E71F-379E-3D40-AAB9716DFE5F}" dt="2021-11-24T04:01:48.116" v="109"/>
          <ac:spMkLst>
            <pc:docMk/>
            <pc:sldMk cId="1393163128" sldId="308"/>
            <ac:spMk id="27" creationId="{2B566528-1B12-4246-9431-5C2D7D081168}"/>
          </ac:spMkLst>
        </pc:spChg>
        <pc:spChg chg="add del">
          <ac:chgData name="Mai Trung Kiên" userId="S::20520066@ms.uit.edu.vn::7e18358d-16d8-482b-9842-9443b80f1b4c" providerId="AD" clId="Web-{49BE375B-E71F-379E-3D40-AAB9716DFE5F}" dt="2021-11-24T04:01:48.116" v="109"/>
          <ac:spMkLst>
            <pc:docMk/>
            <pc:sldMk cId="1393163128" sldId="308"/>
            <ac:spMk id="28" creationId="{4C5E65C9-480D-41F4-8582-8A548D56C8A6}"/>
          </ac:spMkLst>
        </pc:spChg>
        <pc:spChg chg="add del">
          <ac:chgData name="Mai Trung Kiên" userId="S::20520066@ms.uit.edu.vn::7e18358d-16d8-482b-9842-9443b80f1b4c" providerId="AD" clId="Web-{49BE375B-E71F-379E-3D40-AAB9716DFE5F}" dt="2021-11-24T04:01:51.272" v="111"/>
          <ac:spMkLst>
            <pc:docMk/>
            <pc:sldMk cId="1393163128" sldId="308"/>
            <ac:spMk id="30" creationId="{2B566528-1B12-4246-9431-5C2D7D081168}"/>
          </ac:spMkLst>
        </pc:spChg>
        <pc:spChg chg="add">
          <ac:chgData name="Mai Trung Kiên" userId="S::20520066@ms.uit.edu.vn::7e18358d-16d8-482b-9842-9443b80f1b4c" providerId="AD" clId="Web-{49BE375B-E71F-379E-3D40-AAB9716DFE5F}" dt="2021-11-24T04:01:51.288" v="112"/>
          <ac:spMkLst>
            <pc:docMk/>
            <pc:sldMk cId="1393163128" sldId="308"/>
            <ac:spMk id="33" creationId="{2B566528-1B12-4246-9431-5C2D7D081168}"/>
          </ac:spMkLst>
        </pc:spChg>
        <pc:spChg chg="add del">
          <ac:chgData name="Mai Trung Kiên" userId="S::20520066@ms.uit.edu.vn::7e18358d-16d8-482b-9842-9443b80f1b4c" providerId="AD" clId="Web-{49BE375B-E71F-379E-3D40-AAB9716DFE5F}" dt="2021-11-24T04:01:51.272" v="111"/>
          <ac:spMkLst>
            <pc:docMk/>
            <pc:sldMk cId="1393163128" sldId="308"/>
            <ac:spMk id="35" creationId="{843F95CA-B41F-4689-81FD-0067972E6527}"/>
          </ac:spMkLst>
        </pc:spChg>
        <pc:spChg chg="add del">
          <ac:chgData name="Mai Trung Kiên" userId="S::20520066@ms.uit.edu.vn::7e18358d-16d8-482b-9842-9443b80f1b4c" providerId="AD" clId="Web-{49BE375B-E71F-379E-3D40-AAB9716DFE5F}" dt="2021-11-24T04:01:53.288" v="113"/>
          <ac:spMkLst>
            <pc:docMk/>
            <pc:sldMk cId="1393163128" sldId="308"/>
            <ac:spMk id="39" creationId="{917ED399-84E9-44AE-B01A-DCD74D96A31E}"/>
          </ac:spMkLst>
        </pc:spChg>
        <pc:grpChg chg="add del">
          <ac:chgData name="Mai Trung Kiên" userId="S::20520066@ms.uit.edu.vn::7e18358d-16d8-482b-9842-9443b80f1b4c" providerId="AD" clId="Web-{49BE375B-E71F-379E-3D40-AAB9716DFE5F}" dt="2021-11-24T04:01:42.350" v="103"/>
          <ac:grpSpMkLst>
            <pc:docMk/>
            <pc:sldMk cId="1393163128" sldId="308"/>
            <ac:grpSpMk id="18" creationId="{287F69AB-2350-44E3-9076-00265B93F313}"/>
          </ac:grpSpMkLst>
        </pc:grpChg>
        <pc:grpChg chg="add del">
          <ac:chgData name="Mai Trung Kiên" userId="S::20520066@ms.uit.edu.vn::7e18358d-16d8-482b-9842-9443b80f1b4c" providerId="AD" clId="Web-{49BE375B-E71F-379E-3D40-AAB9716DFE5F}" dt="2021-11-24T04:01:42.350" v="103"/>
          <ac:grpSpMkLst>
            <pc:docMk/>
            <pc:sldMk cId="1393163128" sldId="308"/>
            <ac:grpSpMk id="22" creationId="{3EA7D759-6BEF-4CBD-A325-BCFA77832B3F}"/>
          </ac:grpSpMkLst>
        </pc:grpChg>
        <pc:grpChg chg="add del">
          <ac:chgData name="Mai Trung Kiên" userId="S::20520066@ms.uit.edu.vn::7e18358d-16d8-482b-9842-9443b80f1b4c" providerId="AD" clId="Web-{49BE375B-E71F-379E-3D40-AAB9716DFE5F}" dt="2021-11-24T04:01:46.335" v="107"/>
          <ac:grpSpMkLst>
            <pc:docMk/>
            <pc:sldMk cId="1393163128" sldId="308"/>
            <ac:grpSpMk id="26" creationId="{15CBE6EC-46EF-45D9-8E16-DCDC5917CA31}"/>
          </ac:grpSpMkLst>
        </pc:grpChg>
        <pc:grpChg chg="add del">
          <ac:chgData name="Mai Trung Kiên" userId="S::20520066@ms.uit.edu.vn::7e18358d-16d8-482b-9842-9443b80f1b4c" providerId="AD" clId="Web-{49BE375B-E71F-379E-3D40-AAB9716DFE5F}" dt="2021-11-24T04:01:48.116" v="109"/>
          <ac:grpSpMkLst>
            <pc:docMk/>
            <pc:sldMk cId="1393163128" sldId="308"/>
            <ac:grpSpMk id="29" creationId="{828A5161-06F1-46CF-8AD7-844680A59E13}"/>
          </ac:grpSpMkLst>
        </pc:grpChg>
        <pc:grpChg chg="add del">
          <ac:chgData name="Mai Trung Kiên" userId="S::20520066@ms.uit.edu.vn::7e18358d-16d8-482b-9842-9443b80f1b4c" providerId="AD" clId="Web-{49BE375B-E71F-379E-3D40-AAB9716DFE5F}" dt="2021-11-24T04:01:51.272" v="111"/>
          <ac:grpSpMkLst>
            <pc:docMk/>
            <pc:sldMk cId="1393163128" sldId="308"/>
            <ac:grpSpMk id="31" creationId="{4724F874-E407-41A5-918C-1CF5DF5269E1}"/>
          </ac:grpSpMkLst>
        </pc:grpChg>
        <pc:grpChg chg="add del">
          <ac:chgData name="Mai Trung Kiên" userId="S::20520066@ms.uit.edu.vn::7e18358d-16d8-482b-9842-9443b80f1b4c" providerId="AD" clId="Web-{49BE375B-E71F-379E-3D40-AAB9716DFE5F}" dt="2021-11-24T04:01:48.116" v="109"/>
          <ac:grpSpMkLst>
            <pc:docMk/>
            <pc:sldMk cId="1393163128" sldId="308"/>
            <ac:grpSpMk id="32" creationId="{5995D10D-E9C9-47DB-AE7E-801FEF38F5C9}"/>
          </ac:grpSpMkLst>
        </pc:grpChg>
        <pc:grpChg chg="add">
          <ac:chgData name="Mai Trung Kiên" userId="S::20520066@ms.uit.edu.vn::7e18358d-16d8-482b-9842-9443b80f1b4c" providerId="AD" clId="Web-{49BE375B-E71F-379E-3D40-AAB9716DFE5F}" dt="2021-11-24T04:01:51.288" v="112"/>
          <ac:grpSpMkLst>
            <pc:docMk/>
            <pc:sldMk cId="1393163128" sldId="308"/>
            <ac:grpSpMk id="34" creationId="{287F69AB-2350-44E3-9076-00265B93F313}"/>
          </ac:grpSpMkLst>
        </pc:grpChg>
        <pc:grpChg chg="add del">
          <ac:chgData name="Mai Trung Kiên" userId="S::20520066@ms.uit.edu.vn::7e18358d-16d8-482b-9842-9443b80f1b4c" providerId="AD" clId="Web-{49BE375B-E71F-379E-3D40-AAB9716DFE5F}" dt="2021-11-24T04:01:51.272" v="111"/>
          <ac:grpSpMkLst>
            <pc:docMk/>
            <pc:sldMk cId="1393163128" sldId="308"/>
            <ac:grpSpMk id="36" creationId="{DC8D6E3B-FFED-480F-941D-FE376375B8B7}"/>
          </ac:grpSpMkLst>
        </pc:grpChg>
        <pc:grpChg chg="add">
          <ac:chgData name="Mai Trung Kiên" userId="S::20520066@ms.uit.edu.vn::7e18358d-16d8-482b-9842-9443b80f1b4c" providerId="AD" clId="Web-{49BE375B-E71F-379E-3D40-AAB9716DFE5F}" dt="2021-11-24T04:01:51.288" v="112"/>
          <ac:grpSpMkLst>
            <pc:docMk/>
            <pc:sldMk cId="1393163128" sldId="308"/>
            <ac:grpSpMk id="40" creationId="{3EA7D759-6BEF-4CBD-A325-BCFA77832B3F}"/>
          </ac:grpSpMkLst>
        </pc:grpChg>
        <pc:picChg chg="mod">
          <ac:chgData name="Mai Trung Kiên" userId="S::20520066@ms.uit.edu.vn::7e18358d-16d8-482b-9842-9443b80f1b4c" providerId="AD" clId="Web-{49BE375B-E71F-379E-3D40-AAB9716DFE5F}" dt="2021-11-24T04:02:19.023" v="117" actId="1076"/>
          <ac:picMkLst>
            <pc:docMk/>
            <pc:sldMk cId="1393163128" sldId="308"/>
            <ac:picMk id="4" creationId="{49315B5F-144F-4DDA-9B37-7169F14B8549}"/>
          </ac:picMkLst>
        </pc:picChg>
      </pc:sldChg>
      <pc:sldChg chg="addSp delSp modSp mod modTransition setBg">
        <pc:chgData name="Mai Trung Kiên" userId="S::20520066@ms.uit.edu.vn::7e18358d-16d8-482b-9842-9443b80f1b4c" providerId="AD" clId="Web-{49BE375B-E71F-379E-3D40-AAB9716DFE5F}" dt="2021-11-24T04:03:53.385" v="124"/>
        <pc:sldMkLst>
          <pc:docMk/>
          <pc:sldMk cId="1318863713" sldId="311"/>
        </pc:sldMkLst>
        <pc:spChg chg="mod">
          <ac:chgData name="Mai Trung Kiên" userId="S::20520066@ms.uit.edu.vn::7e18358d-16d8-482b-9842-9443b80f1b4c" providerId="AD" clId="Web-{49BE375B-E71F-379E-3D40-AAB9716DFE5F}" dt="2021-11-24T04:03:39.932" v="123"/>
          <ac:spMkLst>
            <pc:docMk/>
            <pc:sldMk cId="1318863713" sldId="311"/>
            <ac:spMk id="2" creationId="{8FFC5D96-30EA-4388-8985-DCDF8E8B44F2}"/>
          </ac:spMkLst>
        </pc:spChg>
        <pc:spChg chg="del mod">
          <ac:chgData name="Mai Trung Kiên" userId="S::20520066@ms.uit.edu.vn::7e18358d-16d8-482b-9842-9443b80f1b4c" providerId="AD" clId="Web-{49BE375B-E71F-379E-3D40-AAB9716DFE5F}" dt="2021-11-24T04:03:39.932" v="123"/>
          <ac:spMkLst>
            <pc:docMk/>
            <pc:sldMk cId="1318863713" sldId="311"/>
            <ac:spMk id="3" creationId="{ECA28EDF-60B4-4C9A-8788-CC962B4F5FFC}"/>
          </ac:spMkLst>
        </pc:spChg>
        <pc:spChg chg="add del">
          <ac:chgData name="Mai Trung Kiên" userId="S::20520066@ms.uit.edu.vn::7e18358d-16d8-482b-9842-9443b80f1b4c" providerId="AD" clId="Web-{49BE375B-E71F-379E-3D40-AAB9716DFE5F}" dt="2021-11-24T04:03:39.916" v="122"/>
          <ac:spMkLst>
            <pc:docMk/>
            <pc:sldMk cId="1318863713" sldId="311"/>
            <ac:spMk id="5" creationId="{2B566528-1B12-4246-9431-5C2D7D081168}"/>
          </ac:spMkLst>
        </pc:spChg>
        <pc:spChg chg="add del">
          <ac:chgData name="Mai Trung Kiên" userId="S::20520066@ms.uit.edu.vn::7e18358d-16d8-482b-9842-9443b80f1b4c" providerId="AD" clId="Web-{49BE375B-E71F-379E-3D40-AAB9716DFE5F}" dt="2021-11-24T04:03:31.306" v="120"/>
          <ac:spMkLst>
            <pc:docMk/>
            <pc:sldMk cId="1318863713" sldId="311"/>
            <ac:spMk id="10" creationId="{2B566528-1B12-4246-9431-5C2D7D081168}"/>
          </ac:spMkLst>
        </pc:spChg>
        <pc:spChg chg="add">
          <ac:chgData name="Mai Trung Kiên" userId="S::20520066@ms.uit.edu.vn::7e18358d-16d8-482b-9842-9443b80f1b4c" providerId="AD" clId="Web-{49BE375B-E71F-379E-3D40-AAB9716DFE5F}" dt="2021-11-24T04:03:39.932" v="123"/>
          <ac:spMkLst>
            <pc:docMk/>
            <pc:sldMk cId="1318863713" sldId="311"/>
            <ac:spMk id="11" creationId="{7905BA41-EE6E-4F80-8636-447F22DD729A}"/>
          </ac:spMkLst>
        </pc:spChg>
        <pc:spChg chg="add">
          <ac:chgData name="Mai Trung Kiên" userId="S::20520066@ms.uit.edu.vn::7e18358d-16d8-482b-9842-9443b80f1b4c" providerId="AD" clId="Web-{49BE375B-E71F-379E-3D40-AAB9716DFE5F}" dt="2021-11-24T04:03:39.932" v="123"/>
          <ac:spMkLst>
            <pc:docMk/>
            <pc:sldMk cId="1318863713" sldId="311"/>
            <ac:spMk id="13" creationId="{CD7549B2-EE05-4558-8C64-AC46755F2B25}"/>
          </ac:spMkLst>
        </pc:spChg>
        <pc:grpChg chg="add del">
          <ac:chgData name="Mai Trung Kiên" userId="S::20520066@ms.uit.edu.vn::7e18358d-16d8-482b-9842-9443b80f1b4c" providerId="AD" clId="Web-{49BE375B-E71F-379E-3D40-AAB9716DFE5F}" dt="2021-11-24T04:03:39.916" v="122"/>
          <ac:grpSpMkLst>
            <pc:docMk/>
            <pc:sldMk cId="1318863713" sldId="311"/>
            <ac:grpSpMk id="8" creationId="{4724F874-E407-41A5-918C-1CF5DF5269E1}"/>
          </ac:grpSpMkLst>
        </pc:grpChg>
        <pc:grpChg chg="add del">
          <ac:chgData name="Mai Trung Kiên" userId="S::20520066@ms.uit.edu.vn::7e18358d-16d8-482b-9842-9443b80f1b4c" providerId="AD" clId="Web-{49BE375B-E71F-379E-3D40-AAB9716DFE5F}" dt="2021-11-24T04:03:39.916" v="122"/>
          <ac:grpSpMkLst>
            <pc:docMk/>
            <pc:sldMk cId="1318863713" sldId="311"/>
            <ac:grpSpMk id="9" creationId="{DC8D6E3B-FFED-480F-941D-FE376375B8B7}"/>
          </ac:grpSpMkLst>
        </pc:grpChg>
        <pc:grpChg chg="add del">
          <ac:chgData name="Mai Trung Kiên" userId="S::20520066@ms.uit.edu.vn::7e18358d-16d8-482b-9842-9443b80f1b4c" providerId="AD" clId="Web-{49BE375B-E71F-379E-3D40-AAB9716DFE5F}" dt="2021-11-24T04:03:31.306" v="120"/>
          <ac:grpSpMkLst>
            <pc:docMk/>
            <pc:sldMk cId="1318863713" sldId="311"/>
            <ac:grpSpMk id="12" creationId="{828A5161-06F1-46CF-8AD7-844680A59E13}"/>
          </ac:grpSpMkLst>
        </pc:grpChg>
        <pc:grpChg chg="add del">
          <ac:chgData name="Mai Trung Kiên" userId="S::20520066@ms.uit.edu.vn::7e18358d-16d8-482b-9842-9443b80f1b4c" providerId="AD" clId="Web-{49BE375B-E71F-379E-3D40-AAB9716DFE5F}" dt="2021-11-24T04:03:31.306" v="120"/>
          <ac:grpSpMkLst>
            <pc:docMk/>
            <pc:sldMk cId="1318863713" sldId="311"/>
            <ac:grpSpMk id="16" creationId="{5995D10D-E9C9-47DB-AE7E-801FEF38F5C9}"/>
          </ac:grpSpMkLst>
        </pc:grpChg>
        <pc:picChg chg="add del">
          <ac:chgData name="Mai Trung Kiên" userId="S::20520066@ms.uit.edu.vn::7e18358d-16d8-482b-9842-9443b80f1b4c" providerId="AD" clId="Web-{49BE375B-E71F-379E-3D40-AAB9716DFE5F}" dt="2021-11-24T04:03:39.916" v="122"/>
          <ac:picMkLst>
            <pc:docMk/>
            <pc:sldMk cId="1318863713" sldId="311"/>
            <ac:picMk id="6" creationId="{A818FEB4-3784-4FB2-B6B4-DF56226A4228}"/>
          </ac:picMkLst>
        </pc:picChg>
        <pc:picChg chg="add del">
          <ac:chgData name="Mai Trung Kiên" userId="S::20520066@ms.uit.edu.vn::7e18358d-16d8-482b-9842-9443b80f1b4c" providerId="AD" clId="Web-{49BE375B-E71F-379E-3D40-AAB9716DFE5F}" dt="2021-11-24T04:03:31.306" v="120"/>
          <ac:picMkLst>
            <pc:docMk/>
            <pc:sldMk cId="1318863713" sldId="311"/>
            <ac:picMk id="7" creationId="{B906242A-AB2D-40A5-B928-F030A025282A}"/>
          </ac:picMkLst>
        </pc:picChg>
        <pc:picChg chg="add">
          <ac:chgData name="Mai Trung Kiên" userId="S::20520066@ms.uit.edu.vn::7e18358d-16d8-482b-9842-9443b80f1b4c" providerId="AD" clId="Web-{49BE375B-E71F-379E-3D40-AAB9716DFE5F}" dt="2021-11-24T04:03:39.932" v="123"/>
          <ac:picMkLst>
            <pc:docMk/>
            <pc:sldMk cId="1318863713" sldId="311"/>
            <ac:picMk id="14" creationId="{F6F24713-9BC7-43D2-BA93-7ED4D1828940}"/>
          </ac:picMkLst>
        </pc:picChg>
      </pc:sldChg>
      <pc:sldChg chg="addSp delSp modSp">
        <pc:chgData name="Mai Trung Kiên" userId="S::20520066@ms.uit.edu.vn::7e18358d-16d8-482b-9842-9443b80f1b4c" providerId="AD" clId="Web-{49BE375B-E71F-379E-3D40-AAB9716DFE5F}" dt="2021-11-24T04:01:21.975" v="101"/>
        <pc:sldMkLst>
          <pc:docMk/>
          <pc:sldMk cId="1526193973" sldId="312"/>
        </pc:sldMkLst>
        <pc:spChg chg="add del">
          <ac:chgData name="Mai Trung Kiên" userId="S::20520066@ms.uit.edu.vn::7e18358d-16d8-482b-9842-9443b80f1b4c" providerId="AD" clId="Web-{49BE375B-E71F-379E-3D40-AAB9716DFE5F}" dt="2021-11-24T04:01:21.959" v="100"/>
          <ac:spMkLst>
            <pc:docMk/>
            <pc:sldMk cId="1526193973" sldId="312"/>
            <ac:spMk id="6" creationId="{AB8C311F-7253-4AED-9701-7FC0708C41C7}"/>
          </ac:spMkLst>
        </pc:spChg>
        <pc:spChg chg="add del">
          <ac:chgData name="Mai Trung Kiên" userId="S::20520066@ms.uit.edu.vn::7e18358d-16d8-482b-9842-9443b80f1b4c" providerId="AD" clId="Web-{49BE375B-E71F-379E-3D40-AAB9716DFE5F}" dt="2021-11-24T04:01:21.959" v="100"/>
          <ac:spMkLst>
            <pc:docMk/>
            <pc:sldMk cId="1526193973" sldId="312"/>
            <ac:spMk id="7" creationId="{E2384209-CB15-4CDF-9D31-C44FD9A3F20D}"/>
          </ac:spMkLst>
        </pc:spChg>
        <pc:spChg chg="add">
          <ac:chgData name="Mai Trung Kiên" userId="S::20520066@ms.uit.edu.vn::7e18358d-16d8-482b-9842-9443b80f1b4c" providerId="AD" clId="Web-{49BE375B-E71F-379E-3D40-AAB9716DFE5F}" dt="2021-11-24T04:01:21.975" v="101"/>
          <ac:spMkLst>
            <pc:docMk/>
            <pc:sldMk cId="1526193973" sldId="312"/>
            <ac:spMk id="8" creationId="{F3060C83-F051-4F0E-ABAD-AA0DFC48B218}"/>
          </ac:spMkLst>
        </pc:spChg>
        <pc:spChg chg="add del">
          <ac:chgData name="Mai Trung Kiên" userId="S::20520066@ms.uit.edu.vn::7e18358d-16d8-482b-9842-9443b80f1b4c" providerId="AD" clId="Web-{49BE375B-E71F-379E-3D40-AAB9716DFE5F}" dt="2021-11-24T04:01:12.224" v="98"/>
          <ac:spMkLst>
            <pc:docMk/>
            <pc:sldMk cId="1526193973" sldId="312"/>
            <ac:spMk id="9" creationId="{32BC26D8-82FB-445E-AA49-62A77D7C1EE0}"/>
          </ac:spMkLst>
        </pc:spChg>
        <pc:spChg chg="add">
          <ac:chgData name="Mai Trung Kiên" userId="S::20520066@ms.uit.edu.vn::7e18358d-16d8-482b-9842-9443b80f1b4c" providerId="AD" clId="Web-{49BE375B-E71F-379E-3D40-AAB9716DFE5F}" dt="2021-11-24T04:01:21.975" v="101"/>
          <ac:spMkLst>
            <pc:docMk/>
            <pc:sldMk cId="1526193973" sldId="312"/>
            <ac:spMk id="10" creationId="{83C98ABE-055B-441F-B07E-44F97F083C39}"/>
          </ac:spMkLst>
        </pc:spChg>
        <pc:spChg chg="add del">
          <ac:chgData name="Mai Trung Kiên" userId="S::20520066@ms.uit.edu.vn::7e18358d-16d8-482b-9842-9443b80f1b4c" providerId="AD" clId="Web-{49BE375B-E71F-379E-3D40-AAB9716DFE5F}" dt="2021-11-24T04:01:12.224" v="98"/>
          <ac:spMkLst>
            <pc:docMk/>
            <pc:sldMk cId="1526193973" sldId="312"/>
            <ac:spMk id="11" creationId="{CB44330D-EA18-4254-AA95-EB49948539B8}"/>
          </ac:spMkLst>
        </pc:spChg>
        <pc:spChg chg="add">
          <ac:chgData name="Mai Trung Kiên" userId="S::20520066@ms.uit.edu.vn::7e18358d-16d8-482b-9842-9443b80f1b4c" providerId="AD" clId="Web-{49BE375B-E71F-379E-3D40-AAB9716DFE5F}" dt="2021-11-24T04:01:21.975" v="101"/>
          <ac:spMkLst>
            <pc:docMk/>
            <pc:sldMk cId="1526193973" sldId="312"/>
            <ac:spMk id="12" creationId="{29FDB030-9B49-4CED-8CCD-4D99382388AC}"/>
          </ac:spMkLst>
        </pc:spChg>
        <pc:spChg chg="add del">
          <ac:chgData name="Mai Trung Kiên" userId="S::20520066@ms.uit.edu.vn::7e18358d-16d8-482b-9842-9443b80f1b4c" providerId="AD" clId="Web-{49BE375B-E71F-379E-3D40-AAB9716DFE5F}" dt="2021-11-24T04:01:21.959" v="100"/>
          <ac:spMkLst>
            <pc:docMk/>
            <pc:sldMk cId="1526193973" sldId="312"/>
            <ac:spMk id="13" creationId="{2633B3B5-CC90-43F0-8714-D31D1F3F0209}"/>
          </ac:spMkLst>
        </pc:spChg>
        <pc:spChg chg="add">
          <ac:chgData name="Mai Trung Kiên" userId="S::20520066@ms.uit.edu.vn::7e18358d-16d8-482b-9842-9443b80f1b4c" providerId="AD" clId="Web-{49BE375B-E71F-379E-3D40-AAB9716DFE5F}" dt="2021-11-24T04:01:21.975" v="101"/>
          <ac:spMkLst>
            <pc:docMk/>
            <pc:sldMk cId="1526193973" sldId="312"/>
            <ac:spMk id="14" creationId="{3783CA14-24A1-485C-8B30-D6A5D87987AD}"/>
          </ac:spMkLst>
        </pc:spChg>
        <pc:spChg chg="add del">
          <ac:chgData name="Mai Trung Kiên" userId="S::20520066@ms.uit.edu.vn::7e18358d-16d8-482b-9842-9443b80f1b4c" providerId="AD" clId="Web-{49BE375B-E71F-379E-3D40-AAB9716DFE5F}" dt="2021-11-24T04:01:21.959" v="100"/>
          <ac:spMkLst>
            <pc:docMk/>
            <pc:sldMk cId="1526193973" sldId="312"/>
            <ac:spMk id="15" creationId="{A8D57A06-A426-446D-B02C-A2DC6B62E45E}"/>
          </ac:spMkLst>
        </pc:spChg>
        <pc:spChg chg="add">
          <ac:chgData name="Mai Trung Kiên" userId="S::20520066@ms.uit.edu.vn::7e18358d-16d8-482b-9842-9443b80f1b4c" providerId="AD" clId="Web-{49BE375B-E71F-379E-3D40-AAB9716DFE5F}" dt="2021-11-24T04:01:21.975" v="101"/>
          <ac:spMkLst>
            <pc:docMk/>
            <pc:sldMk cId="1526193973" sldId="312"/>
            <ac:spMk id="17" creationId="{9A97C86A-04D6-40F7-AE84-31AB43E6A846}"/>
          </ac:spMkLst>
        </pc:spChg>
        <pc:spChg chg="add">
          <ac:chgData name="Mai Trung Kiên" userId="S::20520066@ms.uit.edu.vn::7e18358d-16d8-482b-9842-9443b80f1b4c" providerId="AD" clId="Web-{49BE375B-E71F-379E-3D40-AAB9716DFE5F}" dt="2021-11-24T04:01:21.975" v="101"/>
          <ac:spMkLst>
            <pc:docMk/>
            <pc:sldMk cId="1526193973" sldId="312"/>
            <ac:spMk id="19" creationId="{FF9F2414-84E8-453E-B1F3-389FDE8192D9}"/>
          </ac:spMkLst>
        </pc:spChg>
        <pc:spChg chg="add">
          <ac:chgData name="Mai Trung Kiên" userId="S::20520066@ms.uit.edu.vn::7e18358d-16d8-482b-9842-9443b80f1b4c" providerId="AD" clId="Web-{49BE375B-E71F-379E-3D40-AAB9716DFE5F}" dt="2021-11-24T04:01:21.975" v="101"/>
          <ac:spMkLst>
            <pc:docMk/>
            <pc:sldMk cId="1526193973" sldId="312"/>
            <ac:spMk id="21" creationId="{3ECA69A1-7536-43AC-85EF-C7106179F5ED}"/>
          </ac:spMkLst>
        </pc:spChg>
        <pc:picChg chg="mod">
          <ac:chgData name="Mai Trung Kiên" userId="S::20520066@ms.uit.edu.vn::7e18358d-16d8-482b-9842-9443b80f1b4c" providerId="AD" clId="Web-{49BE375B-E71F-379E-3D40-AAB9716DFE5F}" dt="2021-11-24T04:01:21.975" v="101"/>
          <ac:picMkLst>
            <pc:docMk/>
            <pc:sldMk cId="1526193973" sldId="312"/>
            <ac:picMk id="4" creationId="{D6F5FE82-F05F-474B-A263-1CAE2F1B2789}"/>
          </ac:picMkLst>
        </pc:picChg>
      </pc:sldChg>
      <pc:sldChg chg="addSp delSp modSp">
        <pc:chgData name="Mai Trung Kiên" userId="S::20520066@ms.uit.edu.vn::7e18358d-16d8-482b-9842-9443b80f1b4c" providerId="AD" clId="Web-{49BE375B-E71F-379E-3D40-AAB9716DFE5F}" dt="2021-11-24T04:02:30.773" v="118"/>
        <pc:sldMkLst>
          <pc:docMk/>
          <pc:sldMk cId="2596667767" sldId="313"/>
        </pc:sldMkLst>
        <pc:spChg chg="del">
          <ac:chgData name="Mai Trung Kiên" userId="S::20520066@ms.uit.edu.vn::7e18358d-16d8-482b-9842-9443b80f1b4c" providerId="AD" clId="Web-{49BE375B-E71F-379E-3D40-AAB9716DFE5F}" dt="2021-11-24T04:02:30.773" v="118"/>
          <ac:spMkLst>
            <pc:docMk/>
            <pc:sldMk cId="2596667767" sldId="313"/>
            <ac:spMk id="14" creationId="{01D0AF59-99C3-4251-AB9A-C966C6AD4400}"/>
          </ac:spMkLst>
        </pc:spChg>
        <pc:spChg chg="del">
          <ac:chgData name="Mai Trung Kiên" userId="S::20520066@ms.uit.edu.vn::7e18358d-16d8-482b-9842-9443b80f1b4c" providerId="AD" clId="Web-{49BE375B-E71F-379E-3D40-AAB9716DFE5F}" dt="2021-11-24T04:02:30.773" v="118"/>
          <ac:spMkLst>
            <pc:docMk/>
            <pc:sldMk cId="2596667767" sldId="313"/>
            <ac:spMk id="16" creationId="{1855405F-37A2-4869-9154-F8BE3BECE6C3}"/>
          </ac:spMkLst>
        </pc:spChg>
        <pc:spChg chg="add">
          <ac:chgData name="Mai Trung Kiên" userId="S::20520066@ms.uit.edu.vn::7e18358d-16d8-482b-9842-9443b80f1b4c" providerId="AD" clId="Web-{49BE375B-E71F-379E-3D40-AAB9716DFE5F}" dt="2021-11-24T04:02:30.773" v="118"/>
          <ac:spMkLst>
            <pc:docMk/>
            <pc:sldMk cId="2596667767" sldId="313"/>
            <ac:spMk id="21" creationId="{F3060C83-F051-4F0E-ABAD-AA0DFC48B218}"/>
          </ac:spMkLst>
        </pc:spChg>
        <pc:spChg chg="add">
          <ac:chgData name="Mai Trung Kiên" userId="S::20520066@ms.uit.edu.vn::7e18358d-16d8-482b-9842-9443b80f1b4c" providerId="AD" clId="Web-{49BE375B-E71F-379E-3D40-AAB9716DFE5F}" dt="2021-11-24T04:02:30.773" v="118"/>
          <ac:spMkLst>
            <pc:docMk/>
            <pc:sldMk cId="2596667767" sldId="313"/>
            <ac:spMk id="23" creationId="{83C98ABE-055B-441F-B07E-44F97F083C39}"/>
          </ac:spMkLst>
        </pc:spChg>
        <pc:spChg chg="add">
          <ac:chgData name="Mai Trung Kiên" userId="S::20520066@ms.uit.edu.vn::7e18358d-16d8-482b-9842-9443b80f1b4c" providerId="AD" clId="Web-{49BE375B-E71F-379E-3D40-AAB9716DFE5F}" dt="2021-11-24T04:02:30.773" v="118"/>
          <ac:spMkLst>
            <pc:docMk/>
            <pc:sldMk cId="2596667767" sldId="313"/>
            <ac:spMk id="25" creationId="{29FDB030-9B49-4CED-8CCD-4D99382388AC}"/>
          </ac:spMkLst>
        </pc:spChg>
        <pc:spChg chg="add">
          <ac:chgData name="Mai Trung Kiên" userId="S::20520066@ms.uit.edu.vn::7e18358d-16d8-482b-9842-9443b80f1b4c" providerId="AD" clId="Web-{49BE375B-E71F-379E-3D40-AAB9716DFE5F}" dt="2021-11-24T04:02:30.773" v="118"/>
          <ac:spMkLst>
            <pc:docMk/>
            <pc:sldMk cId="2596667767" sldId="313"/>
            <ac:spMk id="27" creationId="{3783CA14-24A1-485C-8B30-D6A5D87987AD}"/>
          </ac:spMkLst>
        </pc:spChg>
        <pc:spChg chg="add">
          <ac:chgData name="Mai Trung Kiên" userId="S::20520066@ms.uit.edu.vn::7e18358d-16d8-482b-9842-9443b80f1b4c" providerId="AD" clId="Web-{49BE375B-E71F-379E-3D40-AAB9716DFE5F}" dt="2021-11-24T04:02:30.773" v="118"/>
          <ac:spMkLst>
            <pc:docMk/>
            <pc:sldMk cId="2596667767" sldId="313"/>
            <ac:spMk id="29" creationId="{9A97C86A-04D6-40F7-AE84-31AB43E6A846}"/>
          </ac:spMkLst>
        </pc:spChg>
        <pc:spChg chg="add">
          <ac:chgData name="Mai Trung Kiên" userId="S::20520066@ms.uit.edu.vn::7e18358d-16d8-482b-9842-9443b80f1b4c" providerId="AD" clId="Web-{49BE375B-E71F-379E-3D40-AAB9716DFE5F}" dt="2021-11-24T04:02:30.773" v="118"/>
          <ac:spMkLst>
            <pc:docMk/>
            <pc:sldMk cId="2596667767" sldId="313"/>
            <ac:spMk id="31" creationId="{FF9F2414-84E8-453E-B1F3-389FDE8192D9}"/>
          </ac:spMkLst>
        </pc:spChg>
        <pc:spChg chg="add">
          <ac:chgData name="Mai Trung Kiên" userId="S::20520066@ms.uit.edu.vn::7e18358d-16d8-482b-9842-9443b80f1b4c" providerId="AD" clId="Web-{49BE375B-E71F-379E-3D40-AAB9716DFE5F}" dt="2021-11-24T04:02:30.773" v="118"/>
          <ac:spMkLst>
            <pc:docMk/>
            <pc:sldMk cId="2596667767" sldId="313"/>
            <ac:spMk id="33" creationId="{3ECA69A1-7536-43AC-85EF-C7106179F5ED}"/>
          </ac:spMkLst>
        </pc:spChg>
        <pc:picChg chg="mod">
          <ac:chgData name="Mai Trung Kiên" userId="S::20520066@ms.uit.edu.vn::7e18358d-16d8-482b-9842-9443b80f1b4c" providerId="AD" clId="Web-{49BE375B-E71F-379E-3D40-AAB9716DFE5F}" dt="2021-11-24T04:02:30.773" v="118"/>
          <ac:picMkLst>
            <pc:docMk/>
            <pc:sldMk cId="2596667767" sldId="313"/>
            <ac:picMk id="4" creationId="{A12DA959-FBFD-455C-96C8-7D43435DEAB1}"/>
          </ac:picMkLst>
        </pc:picChg>
      </pc:sldChg>
      <pc:sldChg chg="new del">
        <pc:chgData name="Mai Trung Kiên" userId="S::20520066@ms.uit.edu.vn::7e18358d-16d8-482b-9842-9443b80f1b4c" providerId="AD" clId="Web-{49BE375B-E71F-379E-3D40-AAB9716DFE5F}" dt="2021-11-24T03:53:14.492" v="5"/>
        <pc:sldMkLst>
          <pc:docMk/>
          <pc:sldMk cId="559842695" sldId="314"/>
        </pc:sldMkLst>
      </pc:sldChg>
      <pc:sldChg chg="addSp delSp modSp new mod ord modTransition setBg setClrOvrMap">
        <pc:chgData name="Mai Trung Kiên" userId="S::20520066@ms.uit.edu.vn::7e18358d-16d8-482b-9842-9443b80f1b4c" providerId="AD" clId="Web-{49BE375B-E71F-379E-3D40-AAB9716DFE5F}" dt="2021-11-24T03:54:44.557" v="38"/>
        <pc:sldMkLst>
          <pc:docMk/>
          <pc:sldMk cId="799223454" sldId="314"/>
        </pc:sldMkLst>
        <pc:spChg chg="mod">
          <ac:chgData name="Mai Trung Kiên" userId="S::20520066@ms.uit.edu.vn::7e18358d-16d8-482b-9842-9443b80f1b4c" providerId="AD" clId="Web-{49BE375B-E71F-379E-3D40-AAB9716DFE5F}" dt="2021-11-24T03:54:25.744" v="32"/>
          <ac:spMkLst>
            <pc:docMk/>
            <pc:sldMk cId="799223454" sldId="314"/>
            <ac:spMk id="2" creationId="{79E8995A-013E-46D4-86B1-A7C667F33705}"/>
          </ac:spMkLst>
        </pc:spChg>
        <pc:spChg chg="mod">
          <ac:chgData name="Mai Trung Kiên" userId="S::20520066@ms.uit.edu.vn::7e18358d-16d8-482b-9842-9443b80f1b4c" providerId="AD" clId="Web-{49BE375B-E71F-379E-3D40-AAB9716DFE5F}" dt="2021-11-24T03:54:29.463" v="34" actId="20577"/>
          <ac:spMkLst>
            <pc:docMk/>
            <pc:sldMk cId="799223454" sldId="314"/>
            <ac:spMk id="3" creationId="{AC60B3BC-9402-47DE-867D-98507DB2DFAB}"/>
          </ac:spMkLst>
        </pc:spChg>
        <pc:spChg chg="mod">
          <ac:chgData name="Mai Trung Kiên" userId="S::20520066@ms.uit.edu.vn::7e18358d-16d8-482b-9842-9443b80f1b4c" providerId="AD" clId="Web-{49BE375B-E71F-379E-3D40-AAB9716DFE5F}" dt="2021-11-24T03:54:30.541" v="36" actId="20577"/>
          <ac:spMkLst>
            <pc:docMk/>
            <pc:sldMk cId="799223454" sldId="314"/>
            <ac:spMk id="4" creationId="{3B4829E4-F16F-4958-BF27-9CA356093C07}"/>
          </ac:spMkLst>
        </pc:spChg>
        <pc:spChg chg="add del">
          <ac:chgData name="Mai Trung Kiên" userId="S::20520066@ms.uit.edu.vn::7e18358d-16d8-482b-9842-9443b80f1b4c" providerId="AD" clId="Web-{49BE375B-E71F-379E-3D40-AAB9716DFE5F}" dt="2021-11-24T03:54:10.775" v="23"/>
          <ac:spMkLst>
            <pc:docMk/>
            <pc:sldMk cId="799223454" sldId="314"/>
            <ac:spMk id="6" creationId="{4FFBEE45-F140-49D5-85EA-C78C24340B23}"/>
          </ac:spMkLst>
        </pc:spChg>
        <pc:spChg chg="add del">
          <ac:chgData name="Mai Trung Kiên" userId="S::20520066@ms.uit.edu.vn::7e18358d-16d8-482b-9842-9443b80f1b4c" providerId="AD" clId="Web-{49BE375B-E71F-379E-3D40-AAB9716DFE5F}" dt="2021-11-24T03:54:15.931" v="25"/>
          <ac:spMkLst>
            <pc:docMk/>
            <pc:sldMk cId="799223454" sldId="314"/>
            <ac:spMk id="7" creationId="{4FFBEE45-F140-49D5-85EA-C78C24340B23}"/>
          </ac:spMkLst>
        </pc:spChg>
        <pc:spChg chg="add del">
          <ac:chgData name="Mai Trung Kiên" userId="S::20520066@ms.uit.edu.vn::7e18358d-16d8-482b-9842-9443b80f1b4c" providerId="AD" clId="Web-{49BE375B-E71F-379E-3D40-AAB9716DFE5F}" dt="2021-11-24T03:54:19.666" v="27"/>
          <ac:spMkLst>
            <pc:docMk/>
            <pc:sldMk cId="799223454" sldId="314"/>
            <ac:spMk id="8" creationId="{1E214AA7-F028-4A0D-8698-61AEC754D1BC}"/>
          </ac:spMkLst>
        </pc:spChg>
        <pc:spChg chg="add del">
          <ac:chgData name="Mai Trung Kiên" userId="S::20520066@ms.uit.edu.vn::7e18358d-16d8-482b-9842-9443b80f1b4c" providerId="AD" clId="Web-{49BE375B-E71F-379E-3D40-AAB9716DFE5F}" dt="2021-11-24T03:54:08.634" v="21"/>
          <ac:spMkLst>
            <pc:docMk/>
            <pc:sldMk cId="799223454" sldId="314"/>
            <ac:spMk id="9" creationId="{1E214AA7-F028-4A0D-8698-61AEC754D1BC}"/>
          </ac:spMkLst>
        </pc:spChg>
        <pc:spChg chg="add del">
          <ac:chgData name="Mai Trung Kiên" userId="S::20520066@ms.uit.edu.vn::7e18358d-16d8-482b-9842-9443b80f1b4c" providerId="AD" clId="Web-{49BE375B-E71F-379E-3D40-AAB9716DFE5F}" dt="2021-11-24T03:54:24.025" v="29"/>
          <ac:spMkLst>
            <pc:docMk/>
            <pc:sldMk cId="799223454" sldId="314"/>
            <ac:spMk id="12" creationId="{8CA06CD6-90CA-4C45-856C-6771339E1E22}"/>
          </ac:spMkLst>
        </pc:spChg>
        <pc:spChg chg="add del">
          <ac:chgData name="Mai Trung Kiên" userId="S::20520066@ms.uit.edu.vn::7e18358d-16d8-482b-9842-9443b80f1b4c" providerId="AD" clId="Web-{49BE375B-E71F-379E-3D40-AAB9716DFE5F}" dt="2021-11-24T03:54:25.728" v="31"/>
          <ac:spMkLst>
            <pc:docMk/>
            <pc:sldMk cId="799223454" sldId="314"/>
            <ac:spMk id="14" creationId="{E35A04CF-97D4-4FF7-B359-C546B1F62E54}"/>
          </ac:spMkLst>
        </pc:spChg>
        <pc:spChg chg="add del">
          <ac:chgData name="Mai Trung Kiên" userId="S::20520066@ms.uit.edu.vn::7e18358d-16d8-482b-9842-9443b80f1b4c" providerId="AD" clId="Web-{49BE375B-E71F-379E-3D40-AAB9716DFE5F}" dt="2021-11-24T03:54:25.728" v="31"/>
          <ac:spMkLst>
            <pc:docMk/>
            <pc:sldMk cId="799223454" sldId="314"/>
            <ac:spMk id="15" creationId="{1DE7243B-5109-444B-8FAF-7437C66BC0E9}"/>
          </ac:spMkLst>
        </pc:spChg>
        <pc:spChg chg="add del">
          <ac:chgData name="Mai Trung Kiên" userId="S::20520066@ms.uit.edu.vn::7e18358d-16d8-482b-9842-9443b80f1b4c" providerId="AD" clId="Web-{49BE375B-E71F-379E-3D40-AAB9716DFE5F}" dt="2021-11-24T03:54:25.728" v="31"/>
          <ac:spMkLst>
            <pc:docMk/>
            <pc:sldMk cId="799223454" sldId="314"/>
            <ac:spMk id="16" creationId="{4C5D6221-DA7B-4611-AA26-7D8E349FDE96}"/>
          </ac:spMkLst>
        </pc:spChg>
        <pc:spChg chg="add">
          <ac:chgData name="Mai Trung Kiên" userId="S::20520066@ms.uit.edu.vn::7e18358d-16d8-482b-9842-9443b80f1b4c" providerId="AD" clId="Web-{49BE375B-E71F-379E-3D40-AAB9716DFE5F}" dt="2021-11-24T03:54:25.744" v="32"/>
          <ac:spMkLst>
            <pc:docMk/>
            <pc:sldMk cId="799223454" sldId="314"/>
            <ac:spMk id="17" creationId="{4C608BEB-860E-4094-8511-78603564A75E}"/>
          </ac:spMkLst>
        </pc:spChg>
        <pc:cxnChg chg="add del">
          <ac:chgData name="Mai Trung Kiên" userId="S::20520066@ms.uit.edu.vn::7e18358d-16d8-482b-9842-9443b80f1b4c" providerId="AD" clId="Web-{49BE375B-E71F-379E-3D40-AAB9716DFE5F}" dt="2021-11-24T03:54:19.666" v="27"/>
          <ac:cxnSpMkLst>
            <pc:docMk/>
            <pc:sldMk cId="799223454" sldId="314"/>
            <ac:cxnSpMk id="10" creationId="{D6206FDC-2777-4D7F-AF9C-73413DA664C9}"/>
          </ac:cxnSpMkLst>
        </pc:cxnChg>
        <pc:cxnChg chg="add del">
          <ac:chgData name="Mai Trung Kiên" userId="S::20520066@ms.uit.edu.vn::7e18358d-16d8-482b-9842-9443b80f1b4c" providerId="AD" clId="Web-{49BE375B-E71F-379E-3D40-AAB9716DFE5F}" dt="2021-11-24T03:54:08.634" v="21"/>
          <ac:cxnSpMkLst>
            <pc:docMk/>
            <pc:sldMk cId="799223454" sldId="314"/>
            <ac:cxnSpMk id="11" creationId="{D6206FDC-2777-4D7F-AF9C-73413DA664C9}"/>
          </ac:cxnSpMkLst>
        </pc:cxnChg>
        <pc:cxnChg chg="add del">
          <ac:chgData name="Mai Trung Kiên" userId="S::20520066@ms.uit.edu.vn::7e18358d-16d8-482b-9842-9443b80f1b4c" providerId="AD" clId="Web-{49BE375B-E71F-379E-3D40-AAB9716DFE5F}" dt="2021-11-24T03:54:24.025" v="29"/>
          <ac:cxnSpMkLst>
            <pc:docMk/>
            <pc:sldMk cId="799223454" sldId="314"/>
            <ac:cxnSpMk id="13" creationId="{5021601D-2758-4B15-A31C-FDA184C51B3A}"/>
          </ac:cxnSpMkLst>
        </pc:cxnChg>
        <pc:cxnChg chg="add">
          <ac:chgData name="Mai Trung Kiên" userId="S::20520066@ms.uit.edu.vn::7e18358d-16d8-482b-9842-9443b80f1b4c" providerId="AD" clId="Web-{49BE375B-E71F-379E-3D40-AAB9716DFE5F}" dt="2021-11-24T03:54:25.744" v="32"/>
          <ac:cxnSpMkLst>
            <pc:docMk/>
            <pc:sldMk cId="799223454" sldId="314"/>
            <ac:cxnSpMk id="18" creationId="{1F16A8D4-FE87-4604-88B2-394B5D1EB437}"/>
          </ac:cxnSpMkLst>
        </pc:cxnChg>
      </pc:sldChg>
      <pc:sldChg chg="new del">
        <pc:chgData name="Mai Trung Kiên" userId="S::20520066@ms.uit.edu.vn::7e18358d-16d8-482b-9842-9443b80f1b4c" providerId="AD" clId="Web-{49BE375B-E71F-379E-3D40-AAB9716DFE5F}" dt="2021-11-24T03:53:03.804" v="3"/>
        <pc:sldMkLst>
          <pc:docMk/>
          <pc:sldMk cId="964977320" sldId="314"/>
        </pc:sldMkLst>
      </pc:sldChg>
      <pc:sldChg chg="new del">
        <pc:chgData name="Mai Trung Kiên" userId="S::20520066@ms.uit.edu.vn::7e18358d-16d8-482b-9842-9443b80f1b4c" providerId="AD" clId="Web-{49BE375B-E71F-379E-3D40-AAB9716DFE5F}" dt="2021-11-24T03:52:49.085" v="1"/>
        <pc:sldMkLst>
          <pc:docMk/>
          <pc:sldMk cId="2732933838" sldId="314"/>
        </pc:sldMkLst>
      </pc:sldChg>
      <pc:sldChg chg="modSp add replId modTransition">
        <pc:chgData name="Mai Trung Kiên" userId="S::20520066@ms.uit.edu.vn::7e18358d-16d8-482b-9842-9443b80f1b4c" providerId="AD" clId="Web-{49BE375B-E71F-379E-3D40-AAB9716DFE5F}" dt="2021-11-24T03:56:57.998" v="73" actId="20577"/>
        <pc:sldMkLst>
          <pc:docMk/>
          <pc:sldMk cId="1878743989" sldId="315"/>
        </pc:sldMkLst>
        <pc:spChg chg="mod">
          <ac:chgData name="Mai Trung Kiên" userId="S::20520066@ms.uit.edu.vn::7e18358d-16d8-482b-9842-9443b80f1b4c" providerId="AD" clId="Web-{49BE375B-E71F-379E-3D40-AAB9716DFE5F}" dt="2021-11-24T03:56:57.998" v="73" actId="20577"/>
          <ac:spMkLst>
            <pc:docMk/>
            <pc:sldMk cId="1878743989" sldId="315"/>
            <ac:spMk id="3" creationId="{AC60B3BC-9402-47DE-867D-98507DB2DFAB}"/>
          </ac:spMkLst>
        </pc:spChg>
        <pc:spChg chg="mod">
          <ac:chgData name="Mai Trung Kiên" userId="S::20520066@ms.uit.edu.vn::7e18358d-16d8-482b-9842-9443b80f1b4c" providerId="AD" clId="Web-{49BE375B-E71F-379E-3D40-AAB9716DFE5F}" dt="2021-11-24T03:56:55.795" v="72" actId="20577"/>
          <ac:spMkLst>
            <pc:docMk/>
            <pc:sldMk cId="1878743989" sldId="315"/>
            <ac:spMk id="4" creationId="{3B4829E4-F16F-4958-BF27-9CA356093C07}"/>
          </ac:spMkLst>
        </pc:spChg>
      </pc:sldChg>
    </pc:docChg>
  </pc:docChgLst>
  <pc:docChgLst>
    <pc:chgData name="Mai Trung Kiên" userId="S::20520066@ms.uit.edu.vn::7e18358d-16d8-482b-9842-9443b80f1b4c" providerId="AD" clId="Web-{80AC3ED6-0F32-AEAC-C631-A072F31EE823}"/>
    <pc:docChg chg="delSld modSld">
      <pc:chgData name="Mai Trung Kiên" userId="S::20520066@ms.uit.edu.vn::7e18358d-16d8-482b-9842-9443b80f1b4c" providerId="AD" clId="Web-{80AC3ED6-0F32-AEAC-C631-A072F31EE823}" dt="2021-11-17T17:27:25.078" v="6"/>
      <pc:docMkLst>
        <pc:docMk/>
      </pc:docMkLst>
      <pc:sldChg chg="del">
        <pc:chgData name="Mai Trung Kiên" userId="S::20520066@ms.uit.edu.vn::7e18358d-16d8-482b-9842-9443b80f1b4c" providerId="AD" clId="Web-{80AC3ED6-0F32-AEAC-C631-A072F31EE823}" dt="2021-11-17T17:26:26.717" v="0"/>
        <pc:sldMkLst>
          <pc:docMk/>
          <pc:sldMk cId="1187705004" sldId="277"/>
        </pc:sldMkLst>
      </pc:sldChg>
      <pc:sldChg chg="addAnim delAnim modAnim">
        <pc:chgData name="Mai Trung Kiên" userId="S::20520066@ms.uit.edu.vn::7e18358d-16d8-482b-9842-9443b80f1b4c" providerId="AD" clId="Web-{80AC3ED6-0F32-AEAC-C631-A072F31EE823}" dt="2021-11-17T17:27:25.078" v="6"/>
        <pc:sldMkLst>
          <pc:docMk/>
          <pc:sldMk cId="3190054364" sldId="281"/>
        </pc:sldMkLst>
      </pc:sldChg>
    </pc:docChg>
  </pc:docChgLst>
  <pc:docChgLst>
    <pc:chgData name="Mai Trung Kiên" userId="S::20520066@ms.uit.edu.vn::7e18358d-16d8-482b-9842-9443b80f1b4c" providerId="AD" clId="Web-{6E2E3C38-6503-6B1D-9638-131B9742BAB9}"/>
    <pc:docChg chg="addSld delSld modSld">
      <pc:chgData name="Mai Trung Kiên" userId="S::20520066@ms.uit.edu.vn::7e18358d-16d8-482b-9842-9443b80f1b4c" providerId="AD" clId="Web-{6E2E3C38-6503-6B1D-9638-131B9742BAB9}" dt="2021-11-23T16:21:18.158" v="2430" actId="20577"/>
      <pc:docMkLst>
        <pc:docMk/>
      </pc:docMkLst>
      <pc:sldChg chg="modSp">
        <pc:chgData name="Mai Trung Kiên" userId="S::20520066@ms.uit.edu.vn::7e18358d-16d8-482b-9842-9443b80f1b4c" providerId="AD" clId="Web-{6E2E3C38-6503-6B1D-9638-131B9742BAB9}" dt="2021-11-23T15:58:39.503" v="2339" actId="20577"/>
        <pc:sldMkLst>
          <pc:docMk/>
          <pc:sldMk cId="2621461389" sldId="278"/>
        </pc:sldMkLst>
        <pc:spChg chg="mod">
          <ac:chgData name="Mai Trung Kiên" userId="S::20520066@ms.uit.edu.vn::7e18358d-16d8-482b-9842-9443b80f1b4c" providerId="AD" clId="Web-{6E2E3C38-6503-6B1D-9638-131B9742BAB9}" dt="2021-11-23T15:58:39.503" v="2339" actId="20577"/>
          <ac:spMkLst>
            <pc:docMk/>
            <pc:sldMk cId="2621461389" sldId="278"/>
            <ac:spMk id="5" creationId="{FFEC1A72-C412-4DBE-B67B-B5F1C2796B17}"/>
          </ac:spMkLst>
        </pc:spChg>
      </pc:sldChg>
      <pc:sldChg chg="modSp">
        <pc:chgData name="Mai Trung Kiên" userId="S::20520066@ms.uit.edu.vn::7e18358d-16d8-482b-9842-9443b80f1b4c" providerId="AD" clId="Web-{6E2E3C38-6503-6B1D-9638-131B9742BAB9}" dt="2021-11-23T15:58:30.299" v="2338" actId="20577"/>
        <pc:sldMkLst>
          <pc:docMk/>
          <pc:sldMk cId="335897607" sldId="279"/>
        </pc:sldMkLst>
        <pc:spChg chg="mod">
          <ac:chgData name="Mai Trung Kiên" userId="S::20520066@ms.uit.edu.vn::7e18358d-16d8-482b-9842-9443b80f1b4c" providerId="AD" clId="Web-{6E2E3C38-6503-6B1D-9638-131B9742BAB9}" dt="2021-11-23T15:58:30.299" v="2338" actId="20577"/>
          <ac:spMkLst>
            <pc:docMk/>
            <pc:sldMk cId="335897607" sldId="279"/>
            <ac:spMk id="5" creationId="{FFEC1A72-C412-4DBE-B67B-B5F1C2796B17}"/>
          </ac:spMkLst>
        </pc:spChg>
      </pc:sldChg>
      <pc:sldChg chg="modSp">
        <pc:chgData name="Mai Trung Kiên" userId="S::20520066@ms.uit.edu.vn::7e18358d-16d8-482b-9842-9443b80f1b4c" providerId="AD" clId="Web-{6E2E3C38-6503-6B1D-9638-131B9742BAB9}" dt="2021-11-23T15:58:19.408" v="2337" actId="20577"/>
        <pc:sldMkLst>
          <pc:docMk/>
          <pc:sldMk cId="1359521998" sldId="280"/>
        </pc:sldMkLst>
        <pc:spChg chg="mod">
          <ac:chgData name="Mai Trung Kiên" userId="S::20520066@ms.uit.edu.vn::7e18358d-16d8-482b-9842-9443b80f1b4c" providerId="AD" clId="Web-{6E2E3C38-6503-6B1D-9638-131B9742BAB9}" dt="2021-11-23T15:58:19.408" v="2337" actId="20577"/>
          <ac:spMkLst>
            <pc:docMk/>
            <pc:sldMk cId="1359521998" sldId="280"/>
            <ac:spMk id="5" creationId="{FFEC1A72-C412-4DBE-B67B-B5F1C2796B17}"/>
          </ac:spMkLst>
        </pc:spChg>
      </pc:sldChg>
      <pc:sldChg chg="modSp">
        <pc:chgData name="Mai Trung Kiên" userId="S::20520066@ms.uit.edu.vn::7e18358d-16d8-482b-9842-9443b80f1b4c" providerId="AD" clId="Web-{6E2E3C38-6503-6B1D-9638-131B9742BAB9}" dt="2021-11-23T16:07:42.868" v="2358" actId="20577"/>
        <pc:sldMkLst>
          <pc:docMk/>
          <pc:sldMk cId="3190054364" sldId="281"/>
        </pc:sldMkLst>
        <pc:spChg chg="mod">
          <ac:chgData name="Mai Trung Kiên" userId="S::20520066@ms.uit.edu.vn::7e18358d-16d8-482b-9842-9443b80f1b4c" providerId="AD" clId="Web-{6E2E3C38-6503-6B1D-9638-131B9742BAB9}" dt="2021-11-23T16:07:42.868" v="2358" actId="20577"/>
          <ac:spMkLst>
            <pc:docMk/>
            <pc:sldMk cId="3190054364" sldId="281"/>
            <ac:spMk id="9" creationId="{5D267B12-6E41-4A57-89EE-AE09369306DC}"/>
          </ac:spMkLst>
        </pc:spChg>
      </pc:sldChg>
      <pc:sldChg chg="modSp">
        <pc:chgData name="Mai Trung Kiên" userId="S::20520066@ms.uit.edu.vn::7e18358d-16d8-482b-9842-9443b80f1b4c" providerId="AD" clId="Web-{6E2E3C38-6503-6B1D-9638-131B9742BAB9}" dt="2021-11-23T13:18:43.669" v="959" actId="20577"/>
        <pc:sldMkLst>
          <pc:docMk/>
          <pc:sldMk cId="3038370466" sldId="286"/>
        </pc:sldMkLst>
        <pc:spChg chg="mod">
          <ac:chgData name="Mai Trung Kiên" userId="S::20520066@ms.uit.edu.vn::7e18358d-16d8-482b-9842-9443b80f1b4c" providerId="AD" clId="Web-{6E2E3C38-6503-6B1D-9638-131B9742BAB9}" dt="2021-11-23T13:18:37.028" v="958" actId="20577"/>
          <ac:spMkLst>
            <pc:docMk/>
            <pc:sldMk cId="3038370466" sldId="286"/>
            <ac:spMk id="2" creationId="{8832B321-7717-44D8-9166-276379117A84}"/>
          </ac:spMkLst>
        </pc:spChg>
        <pc:spChg chg="mod">
          <ac:chgData name="Mai Trung Kiên" userId="S::20520066@ms.uit.edu.vn::7e18358d-16d8-482b-9842-9443b80f1b4c" providerId="AD" clId="Web-{6E2E3C38-6503-6B1D-9638-131B9742BAB9}" dt="2021-11-23T13:18:43.669" v="959" actId="20577"/>
          <ac:spMkLst>
            <pc:docMk/>
            <pc:sldMk cId="3038370466" sldId="286"/>
            <ac:spMk id="4" creationId="{12C4F137-DFA9-42F6-AE95-2B90467DB3CF}"/>
          </ac:spMkLst>
        </pc:spChg>
      </pc:sldChg>
      <pc:sldChg chg="modSp">
        <pc:chgData name="Mai Trung Kiên" userId="S::20520066@ms.uit.edu.vn::7e18358d-16d8-482b-9842-9443b80f1b4c" providerId="AD" clId="Web-{6E2E3C38-6503-6B1D-9638-131B9742BAB9}" dt="2021-11-23T15:58:13.282" v="2336" actId="20577"/>
        <pc:sldMkLst>
          <pc:docMk/>
          <pc:sldMk cId="265613315" sldId="292"/>
        </pc:sldMkLst>
        <pc:spChg chg="mod">
          <ac:chgData name="Mai Trung Kiên" userId="S::20520066@ms.uit.edu.vn::7e18358d-16d8-482b-9842-9443b80f1b4c" providerId="AD" clId="Web-{6E2E3C38-6503-6B1D-9638-131B9742BAB9}" dt="2021-11-23T15:58:13.282" v="2336" actId="20577"/>
          <ac:spMkLst>
            <pc:docMk/>
            <pc:sldMk cId="265613315" sldId="292"/>
            <ac:spMk id="5" creationId="{FFEC1A72-C412-4DBE-B67B-B5F1C2796B17}"/>
          </ac:spMkLst>
        </pc:spChg>
      </pc:sldChg>
      <pc:sldChg chg="modSp modTransition">
        <pc:chgData name="Mai Trung Kiên" userId="S::20520066@ms.uit.edu.vn::7e18358d-16d8-482b-9842-9443b80f1b4c" providerId="AD" clId="Web-{6E2E3C38-6503-6B1D-9638-131B9742BAB9}" dt="2021-11-23T13:22:27.696" v="994"/>
        <pc:sldMkLst>
          <pc:docMk/>
          <pc:sldMk cId="2606222977" sldId="293"/>
        </pc:sldMkLst>
        <pc:spChg chg="mod">
          <ac:chgData name="Mai Trung Kiên" userId="S::20520066@ms.uit.edu.vn::7e18358d-16d8-482b-9842-9443b80f1b4c" providerId="AD" clId="Web-{6E2E3C38-6503-6B1D-9638-131B9742BAB9}" dt="2021-11-23T12:15:18.580" v="27" actId="14100"/>
          <ac:spMkLst>
            <pc:docMk/>
            <pc:sldMk cId="2606222977" sldId="293"/>
            <ac:spMk id="3" creationId="{3E650FA4-5F5B-47D5-AC80-1CBDB2B5CAE2}"/>
          </ac:spMkLst>
        </pc:spChg>
      </pc:sldChg>
      <pc:sldChg chg="modSp modTransition">
        <pc:chgData name="Mai Trung Kiên" userId="S::20520066@ms.uit.edu.vn::7e18358d-16d8-482b-9842-9443b80f1b4c" providerId="AD" clId="Web-{6E2E3C38-6503-6B1D-9638-131B9742BAB9}" dt="2021-11-23T13:22:37.072" v="995"/>
        <pc:sldMkLst>
          <pc:docMk/>
          <pc:sldMk cId="2196157715" sldId="294"/>
        </pc:sldMkLst>
        <pc:spChg chg="mod">
          <ac:chgData name="Mai Trung Kiên" userId="S::20520066@ms.uit.edu.vn::7e18358d-16d8-482b-9842-9443b80f1b4c" providerId="AD" clId="Web-{6E2E3C38-6503-6B1D-9638-131B9742BAB9}" dt="2021-11-23T13:20:07.674" v="975" actId="14100"/>
          <ac:spMkLst>
            <pc:docMk/>
            <pc:sldMk cId="2196157715" sldId="294"/>
            <ac:spMk id="2" creationId="{51758A35-E3A5-4CE5-BB10-C75814EAD80C}"/>
          </ac:spMkLst>
        </pc:spChg>
        <pc:spChg chg="mod">
          <ac:chgData name="Mai Trung Kiên" userId="S::20520066@ms.uit.edu.vn::7e18358d-16d8-482b-9842-9443b80f1b4c" providerId="AD" clId="Web-{6E2E3C38-6503-6B1D-9638-131B9742BAB9}" dt="2021-11-23T13:21:00.286" v="985" actId="20577"/>
          <ac:spMkLst>
            <pc:docMk/>
            <pc:sldMk cId="2196157715" sldId="294"/>
            <ac:spMk id="6" creationId="{00000000-0000-0000-0000-000000000000}"/>
          </ac:spMkLst>
        </pc:spChg>
      </pc:sldChg>
      <pc:sldChg chg="addSp delSp modSp modTransition">
        <pc:chgData name="Mai Trung Kiên" userId="S::20520066@ms.uit.edu.vn::7e18358d-16d8-482b-9842-9443b80f1b4c" providerId="AD" clId="Web-{6E2E3C38-6503-6B1D-9638-131B9742BAB9}" dt="2021-11-23T13:22:40.010" v="996"/>
        <pc:sldMkLst>
          <pc:docMk/>
          <pc:sldMk cId="4153846322" sldId="295"/>
        </pc:sldMkLst>
        <pc:spChg chg="mod">
          <ac:chgData name="Mai Trung Kiên" userId="S::20520066@ms.uit.edu.vn::7e18358d-16d8-482b-9842-9443b80f1b4c" providerId="AD" clId="Web-{6E2E3C38-6503-6B1D-9638-131B9742BAB9}" dt="2021-11-23T13:20:15.893" v="976" actId="20577"/>
          <ac:spMkLst>
            <pc:docMk/>
            <pc:sldMk cId="4153846322" sldId="295"/>
            <ac:spMk id="2" creationId="{97424A8D-C7AA-4F4E-BB86-F873236F8862}"/>
          </ac:spMkLst>
        </pc:spChg>
        <pc:spChg chg="mod">
          <ac:chgData name="Mai Trung Kiên" userId="S::20520066@ms.uit.edu.vn::7e18358d-16d8-482b-9842-9443b80f1b4c" providerId="AD" clId="Web-{6E2E3C38-6503-6B1D-9638-131B9742BAB9}" dt="2021-11-23T13:20:41.066" v="979" actId="20577"/>
          <ac:spMkLst>
            <pc:docMk/>
            <pc:sldMk cId="4153846322" sldId="295"/>
            <ac:spMk id="3" creationId="{902A3D96-336F-4624-A6A6-5F9FFBBC4642}"/>
          </ac:spMkLst>
        </pc:spChg>
        <pc:spChg chg="del">
          <ac:chgData name="Mai Trung Kiên" userId="S::20520066@ms.uit.edu.vn::7e18358d-16d8-482b-9842-9443b80f1b4c" providerId="AD" clId="Web-{6E2E3C38-6503-6B1D-9638-131B9742BAB9}" dt="2021-11-23T12:13:31.027" v="0"/>
          <ac:spMkLst>
            <pc:docMk/>
            <pc:sldMk cId="4153846322" sldId="295"/>
            <ac:spMk id="9" creationId="{2B566528-1B12-4246-9431-5C2D7D081168}"/>
          </ac:spMkLst>
        </pc:spChg>
        <pc:spChg chg="add del">
          <ac:chgData name="Mai Trung Kiên" userId="S::20520066@ms.uit.edu.vn::7e18358d-16d8-482b-9842-9443b80f1b4c" providerId="AD" clId="Web-{6E2E3C38-6503-6B1D-9638-131B9742BAB9}" dt="2021-11-23T12:13:53.965" v="5"/>
          <ac:spMkLst>
            <pc:docMk/>
            <pc:sldMk cId="4153846322" sldId="295"/>
            <ac:spMk id="25" creationId="{91F32EBA-ED97-466E-8CFA-8382584155D0}"/>
          </ac:spMkLst>
        </pc:spChg>
        <pc:spChg chg="add del">
          <ac:chgData name="Mai Trung Kiên" userId="S::20520066@ms.uit.edu.vn::7e18358d-16d8-482b-9842-9443b80f1b4c" providerId="AD" clId="Web-{6E2E3C38-6503-6B1D-9638-131B9742BAB9}" dt="2021-11-23T12:13:53.965" v="5"/>
          <ac:spMkLst>
            <pc:docMk/>
            <pc:sldMk cId="4153846322" sldId="295"/>
            <ac:spMk id="33" creationId="{62A38935-BB53-4DF7-A56E-48DD25B685D7}"/>
          </ac:spMkLst>
        </pc:spChg>
        <pc:spChg chg="add">
          <ac:chgData name="Mai Trung Kiên" userId="S::20520066@ms.uit.edu.vn::7e18358d-16d8-482b-9842-9443b80f1b4c" providerId="AD" clId="Web-{6E2E3C38-6503-6B1D-9638-131B9742BAB9}" dt="2021-11-23T12:13:53.965" v="5"/>
          <ac:spMkLst>
            <pc:docMk/>
            <pc:sldMk cId="4153846322" sldId="295"/>
            <ac:spMk id="38" creationId="{131BAD53-4E89-4F62-BBB7-26359763ED39}"/>
          </ac:spMkLst>
        </pc:spChg>
        <pc:spChg chg="add">
          <ac:chgData name="Mai Trung Kiên" userId="S::20520066@ms.uit.edu.vn::7e18358d-16d8-482b-9842-9443b80f1b4c" providerId="AD" clId="Web-{6E2E3C38-6503-6B1D-9638-131B9742BAB9}" dt="2021-11-23T12:13:53.965" v="5"/>
          <ac:spMkLst>
            <pc:docMk/>
            <pc:sldMk cId="4153846322" sldId="295"/>
            <ac:spMk id="40" creationId="{62756DA2-40EB-4C6F-B962-5822FFB54FB6}"/>
          </ac:spMkLst>
        </pc:spChg>
        <pc:grpChg chg="del">
          <ac:chgData name="Mai Trung Kiên" userId="S::20520066@ms.uit.edu.vn::7e18358d-16d8-482b-9842-9443b80f1b4c" providerId="AD" clId="Web-{6E2E3C38-6503-6B1D-9638-131B9742BAB9}" dt="2021-11-23T12:13:31.027" v="0"/>
          <ac:grpSpMkLst>
            <pc:docMk/>
            <pc:sldMk cId="4153846322" sldId="295"/>
            <ac:grpSpMk id="11" creationId="{828A5161-06F1-46CF-8AD7-844680A59E13}"/>
          </ac:grpSpMkLst>
        </pc:grpChg>
        <pc:grpChg chg="del">
          <ac:chgData name="Mai Trung Kiên" userId="S::20520066@ms.uit.edu.vn::7e18358d-16d8-482b-9842-9443b80f1b4c" providerId="AD" clId="Web-{6E2E3C38-6503-6B1D-9638-131B9742BAB9}" dt="2021-11-23T12:13:31.027" v="0"/>
          <ac:grpSpMkLst>
            <pc:docMk/>
            <pc:sldMk cId="4153846322" sldId="295"/>
            <ac:grpSpMk id="15" creationId="{5995D10D-E9C9-47DB-AE7E-801FEF38F5C9}"/>
          </ac:grpSpMkLst>
        </pc:grpChg>
        <pc:picChg chg="mod">
          <ac:chgData name="Mai Trung Kiên" userId="S::20520066@ms.uit.edu.vn::7e18358d-16d8-482b-9842-9443b80f1b4c" providerId="AD" clId="Web-{6E2E3C38-6503-6B1D-9638-131B9742BAB9}" dt="2021-11-23T12:13:53.965" v="5"/>
          <ac:picMkLst>
            <pc:docMk/>
            <pc:sldMk cId="4153846322" sldId="295"/>
            <ac:picMk id="4" creationId="{00000000-0000-0000-0000-000000000000}"/>
          </ac:picMkLst>
        </pc:picChg>
      </pc:sldChg>
      <pc:sldChg chg="addSp delSp modSp mod modTransition setBg addAnim delAnim modAnim setClrOvrMap">
        <pc:chgData name="Mai Trung Kiên" userId="S::20520066@ms.uit.edu.vn::7e18358d-16d8-482b-9842-9443b80f1b4c" providerId="AD" clId="Web-{6E2E3C38-6503-6B1D-9638-131B9742BAB9}" dt="2021-11-23T15:59:04.755" v="2345" actId="20577"/>
        <pc:sldMkLst>
          <pc:docMk/>
          <pc:sldMk cId="1745581581" sldId="296"/>
        </pc:sldMkLst>
        <pc:spChg chg="mod">
          <ac:chgData name="Mai Trung Kiên" userId="S::20520066@ms.uit.edu.vn::7e18358d-16d8-482b-9842-9443b80f1b4c" providerId="AD" clId="Web-{6E2E3C38-6503-6B1D-9638-131B9742BAB9}" dt="2021-11-23T12:14:56.720" v="25"/>
          <ac:spMkLst>
            <pc:docMk/>
            <pc:sldMk cId="1745581581" sldId="296"/>
            <ac:spMk id="2" creationId="{558A049E-F3E8-4EF9-B458-FF7FD89C4D1C}"/>
          </ac:spMkLst>
        </pc:spChg>
        <pc:spChg chg="mod">
          <ac:chgData name="Mai Trung Kiên" userId="S::20520066@ms.uit.edu.vn::7e18358d-16d8-482b-9842-9443b80f1b4c" providerId="AD" clId="Web-{6E2E3C38-6503-6B1D-9638-131B9742BAB9}" dt="2021-11-23T15:59:04.755" v="2345" actId="20577"/>
          <ac:spMkLst>
            <pc:docMk/>
            <pc:sldMk cId="1745581581" sldId="296"/>
            <ac:spMk id="3" creationId="{00000000-0000-0000-0000-000000000000}"/>
          </ac:spMkLst>
        </pc:spChg>
        <pc:spChg chg="mod">
          <ac:chgData name="Mai Trung Kiên" userId="S::20520066@ms.uit.edu.vn::7e18358d-16d8-482b-9842-9443b80f1b4c" providerId="AD" clId="Web-{6E2E3C38-6503-6B1D-9638-131B9742BAB9}" dt="2021-11-23T15:59:02.520" v="2342" actId="20577"/>
          <ac:spMkLst>
            <pc:docMk/>
            <pc:sldMk cId="1745581581" sldId="296"/>
            <ac:spMk id="4" creationId="{00000000-0000-0000-0000-000000000000}"/>
          </ac:spMkLst>
        </pc:spChg>
        <pc:spChg chg="add del">
          <ac:chgData name="Mai Trung Kiên" userId="S::20520066@ms.uit.edu.vn::7e18358d-16d8-482b-9842-9443b80f1b4c" providerId="AD" clId="Web-{6E2E3C38-6503-6B1D-9638-131B9742BAB9}" dt="2021-11-23T12:14:47.985" v="24"/>
          <ac:spMkLst>
            <pc:docMk/>
            <pc:sldMk cId="1745581581" sldId="296"/>
            <ac:spMk id="31" creationId="{1E214AA7-F028-4A0D-8698-61AEC754D1BC}"/>
          </ac:spMkLst>
        </pc:spChg>
        <pc:spChg chg="add del">
          <ac:chgData name="Mai Trung Kiên" userId="S::20520066@ms.uit.edu.vn::7e18358d-16d8-482b-9842-9443b80f1b4c" providerId="AD" clId="Web-{6E2E3C38-6503-6B1D-9638-131B9742BAB9}" dt="2021-11-23T12:14:24.563" v="9"/>
          <ac:spMkLst>
            <pc:docMk/>
            <pc:sldMk cId="1745581581" sldId="296"/>
            <ac:spMk id="35" creationId="{9F7D788E-2C1B-4EF4-8719-12613771FF98}"/>
          </ac:spMkLst>
        </pc:spChg>
        <pc:spChg chg="add del">
          <ac:chgData name="Mai Trung Kiên" userId="S::20520066@ms.uit.edu.vn::7e18358d-16d8-482b-9842-9443b80f1b4c" providerId="AD" clId="Web-{6E2E3C38-6503-6B1D-9638-131B9742BAB9}" dt="2021-11-23T12:14:28.094" v="11"/>
          <ac:spMkLst>
            <pc:docMk/>
            <pc:sldMk cId="1745581581" sldId="296"/>
            <ac:spMk id="36" creationId="{B36F400F-DF28-43BC-8D8E-4929793B392A}"/>
          </ac:spMkLst>
        </pc:spChg>
        <pc:spChg chg="add del">
          <ac:chgData name="Mai Trung Kiên" userId="S::20520066@ms.uit.edu.vn::7e18358d-16d8-482b-9842-9443b80f1b4c" providerId="AD" clId="Web-{6E2E3C38-6503-6B1D-9638-131B9742BAB9}" dt="2021-11-23T12:14:31.016" v="13"/>
          <ac:spMkLst>
            <pc:docMk/>
            <pc:sldMk cId="1745581581" sldId="296"/>
            <ac:spMk id="37" creationId="{10F24D38-B79E-44B4-830E-043F45D96DC2}"/>
          </ac:spMkLst>
        </pc:spChg>
        <pc:spChg chg="add del">
          <ac:chgData name="Mai Trung Kiên" userId="S::20520066@ms.uit.edu.vn::7e18358d-16d8-482b-9842-9443b80f1b4c" providerId="AD" clId="Web-{6E2E3C38-6503-6B1D-9638-131B9742BAB9}" dt="2021-11-23T12:14:21.625" v="7"/>
          <ac:spMkLst>
            <pc:docMk/>
            <pc:sldMk cId="1745581581" sldId="296"/>
            <ac:spMk id="38" creationId="{4FFBEE45-F140-49D5-85EA-C78C24340B23}"/>
          </ac:spMkLst>
        </pc:spChg>
        <pc:spChg chg="add del">
          <ac:chgData name="Mai Trung Kiên" userId="S::20520066@ms.uit.edu.vn::7e18358d-16d8-482b-9842-9443b80f1b4c" providerId="AD" clId="Web-{6E2E3C38-6503-6B1D-9638-131B9742BAB9}" dt="2021-11-23T12:14:24.563" v="9"/>
          <ac:spMkLst>
            <pc:docMk/>
            <pc:sldMk cId="1745581581" sldId="296"/>
            <ac:spMk id="40" creationId="{7C54E824-C0F4-480B-BC88-689F50C45FBD}"/>
          </ac:spMkLst>
        </pc:spChg>
        <pc:spChg chg="add del">
          <ac:chgData name="Mai Trung Kiên" userId="S::20520066@ms.uit.edu.vn::7e18358d-16d8-482b-9842-9443b80f1b4c" providerId="AD" clId="Web-{6E2E3C38-6503-6B1D-9638-131B9742BAB9}" dt="2021-11-23T12:14:33.641" v="15"/>
          <ac:spMkLst>
            <pc:docMk/>
            <pc:sldMk cId="1745581581" sldId="296"/>
            <ac:spMk id="41" creationId="{1E214AA7-F028-4A0D-8698-61AEC754D1BC}"/>
          </ac:spMkLst>
        </pc:spChg>
        <pc:spChg chg="add del">
          <ac:chgData name="Mai Trung Kiên" userId="S::20520066@ms.uit.edu.vn::7e18358d-16d8-482b-9842-9443b80f1b4c" providerId="AD" clId="Web-{6E2E3C38-6503-6B1D-9638-131B9742BAB9}" dt="2021-11-23T12:14:24.563" v="9"/>
          <ac:spMkLst>
            <pc:docMk/>
            <pc:sldMk cId="1745581581" sldId="296"/>
            <ac:spMk id="42" creationId="{58DEA6A1-FC5C-4E6E-BBBF-7E472949B394}"/>
          </ac:spMkLst>
        </pc:spChg>
        <pc:spChg chg="add del">
          <ac:chgData name="Mai Trung Kiên" userId="S::20520066@ms.uit.edu.vn::7e18358d-16d8-482b-9842-9443b80f1b4c" providerId="AD" clId="Web-{6E2E3C38-6503-6B1D-9638-131B9742BAB9}" dt="2021-11-23T12:14:24.563" v="9"/>
          <ac:spMkLst>
            <pc:docMk/>
            <pc:sldMk cId="1745581581" sldId="296"/>
            <ac:spMk id="44" creationId="{96AAAC3B-1954-46B7-BBAC-27DFF5B5295F}"/>
          </ac:spMkLst>
        </pc:spChg>
        <pc:spChg chg="add del">
          <ac:chgData name="Mai Trung Kiên" userId="S::20520066@ms.uit.edu.vn::7e18358d-16d8-482b-9842-9443b80f1b4c" providerId="AD" clId="Web-{6E2E3C38-6503-6B1D-9638-131B9742BAB9}" dt="2021-11-23T12:14:36.860" v="17"/>
          <ac:spMkLst>
            <pc:docMk/>
            <pc:sldMk cId="1745581581" sldId="296"/>
            <ac:spMk id="45" creationId="{1DE7243B-5109-444B-8FAF-7437C66BC0E9}"/>
          </ac:spMkLst>
        </pc:spChg>
        <pc:spChg chg="add del">
          <ac:chgData name="Mai Trung Kiên" userId="S::20520066@ms.uit.edu.vn::7e18358d-16d8-482b-9842-9443b80f1b4c" providerId="AD" clId="Web-{6E2E3C38-6503-6B1D-9638-131B9742BAB9}" dt="2021-11-23T12:14:24.563" v="9"/>
          <ac:spMkLst>
            <pc:docMk/>
            <pc:sldMk cId="1745581581" sldId="296"/>
            <ac:spMk id="46" creationId="{A5AD6500-BB62-4AAC-9D2F-C10DDC90CBB1}"/>
          </ac:spMkLst>
        </pc:spChg>
        <pc:spChg chg="add del">
          <ac:chgData name="Mai Trung Kiên" userId="S::20520066@ms.uit.edu.vn::7e18358d-16d8-482b-9842-9443b80f1b4c" providerId="AD" clId="Web-{6E2E3C38-6503-6B1D-9638-131B9742BAB9}" dt="2021-11-23T12:14:36.860" v="17"/>
          <ac:spMkLst>
            <pc:docMk/>
            <pc:sldMk cId="1745581581" sldId="296"/>
            <ac:spMk id="47" creationId="{4C5D6221-DA7B-4611-AA26-7D8E349FDE96}"/>
          </ac:spMkLst>
        </pc:spChg>
        <pc:spChg chg="add del">
          <ac:chgData name="Mai Trung Kiên" userId="S::20520066@ms.uit.edu.vn::7e18358d-16d8-482b-9842-9443b80f1b4c" providerId="AD" clId="Web-{6E2E3C38-6503-6B1D-9638-131B9742BAB9}" dt="2021-11-23T12:14:39.750" v="19"/>
          <ac:spMkLst>
            <pc:docMk/>
            <pc:sldMk cId="1745581581" sldId="296"/>
            <ac:spMk id="48" creationId="{4FFBEE45-F140-49D5-85EA-C78C24340B23}"/>
          </ac:spMkLst>
        </pc:spChg>
        <pc:spChg chg="add del">
          <ac:chgData name="Mai Trung Kiên" userId="S::20520066@ms.uit.edu.vn::7e18358d-16d8-482b-9842-9443b80f1b4c" providerId="AD" clId="Web-{6E2E3C38-6503-6B1D-9638-131B9742BAB9}" dt="2021-11-23T12:14:42.657" v="21"/>
          <ac:spMkLst>
            <pc:docMk/>
            <pc:sldMk cId="1745581581" sldId="296"/>
            <ac:spMk id="49" creationId="{2A6B319F-86FE-4754-878E-06F0804D882B}"/>
          </ac:spMkLst>
        </pc:spChg>
        <pc:spChg chg="add del">
          <ac:chgData name="Mai Trung Kiên" userId="S::20520066@ms.uit.edu.vn::7e18358d-16d8-482b-9842-9443b80f1b4c" providerId="AD" clId="Web-{6E2E3C38-6503-6B1D-9638-131B9742BAB9}" dt="2021-11-23T12:14:42.657" v="21"/>
          <ac:spMkLst>
            <pc:docMk/>
            <pc:sldMk cId="1745581581" sldId="296"/>
            <ac:spMk id="50" creationId="{DCF7D1B5-3477-499F-ACC5-2C8B07F4EDB3}"/>
          </ac:spMkLst>
        </pc:spChg>
        <pc:spChg chg="add del">
          <ac:chgData name="Mai Trung Kiên" userId="S::20520066@ms.uit.edu.vn::7e18358d-16d8-482b-9842-9443b80f1b4c" providerId="AD" clId="Web-{6E2E3C38-6503-6B1D-9638-131B9742BAB9}" dt="2021-11-23T12:14:47.985" v="23"/>
          <ac:spMkLst>
            <pc:docMk/>
            <pc:sldMk cId="1745581581" sldId="296"/>
            <ac:spMk id="51" creationId="{4C608BEB-860E-4094-8511-78603564A75E}"/>
          </ac:spMkLst>
        </pc:spChg>
        <pc:spChg chg="add del">
          <ac:chgData name="Mai Trung Kiên" userId="S::20520066@ms.uit.edu.vn::7e18358d-16d8-482b-9842-9443b80f1b4c" providerId="AD" clId="Web-{6E2E3C38-6503-6B1D-9638-131B9742BAB9}" dt="2021-11-23T12:14:56.720" v="25"/>
          <ac:spMkLst>
            <pc:docMk/>
            <pc:sldMk cId="1745581581" sldId="296"/>
            <ac:spMk id="53" creationId="{8CA06CD6-90CA-4C45-856C-6771339E1E22}"/>
          </ac:spMkLst>
        </pc:spChg>
        <pc:spChg chg="add">
          <ac:chgData name="Mai Trung Kiên" userId="S::20520066@ms.uit.edu.vn::7e18358d-16d8-482b-9842-9443b80f1b4c" providerId="AD" clId="Web-{6E2E3C38-6503-6B1D-9638-131B9742BAB9}" dt="2021-11-23T12:14:56.720" v="25"/>
          <ac:spMkLst>
            <pc:docMk/>
            <pc:sldMk cId="1745581581" sldId="296"/>
            <ac:spMk id="59" creationId="{4C608BEB-860E-4094-8511-78603564A75E}"/>
          </ac:spMkLst>
        </pc:spChg>
        <pc:cxnChg chg="add del">
          <ac:chgData name="Mai Trung Kiên" userId="S::20520066@ms.uit.edu.vn::7e18358d-16d8-482b-9842-9443b80f1b4c" providerId="AD" clId="Web-{6E2E3C38-6503-6B1D-9638-131B9742BAB9}" dt="2021-11-23T12:14:47.985" v="24"/>
          <ac:cxnSpMkLst>
            <pc:docMk/>
            <pc:sldMk cId="1745581581" sldId="296"/>
            <ac:cxnSpMk id="33" creationId="{D6206FDC-2777-4D7F-AF9C-73413DA664C9}"/>
          </ac:cxnSpMkLst>
        </pc:cxnChg>
        <pc:cxnChg chg="add del">
          <ac:chgData name="Mai Trung Kiên" userId="S::20520066@ms.uit.edu.vn::7e18358d-16d8-482b-9842-9443b80f1b4c" providerId="AD" clId="Web-{6E2E3C38-6503-6B1D-9638-131B9742BAB9}" dt="2021-11-23T12:14:31.016" v="13"/>
          <ac:cxnSpMkLst>
            <pc:docMk/>
            <pc:sldMk cId="1745581581" sldId="296"/>
            <ac:cxnSpMk id="39" creationId="{FC469874-256B-45B3-A79C-7591B4BA1ECC}"/>
          </ac:cxnSpMkLst>
        </pc:cxnChg>
        <pc:cxnChg chg="add del">
          <ac:chgData name="Mai Trung Kiên" userId="S::20520066@ms.uit.edu.vn::7e18358d-16d8-482b-9842-9443b80f1b4c" providerId="AD" clId="Web-{6E2E3C38-6503-6B1D-9638-131B9742BAB9}" dt="2021-11-23T12:14:33.641" v="15"/>
          <ac:cxnSpMkLst>
            <pc:docMk/>
            <pc:sldMk cId="1745581581" sldId="296"/>
            <ac:cxnSpMk id="43" creationId="{D6206FDC-2777-4D7F-AF9C-73413DA664C9}"/>
          </ac:cxnSpMkLst>
        </pc:cxnChg>
        <pc:cxnChg chg="add del">
          <ac:chgData name="Mai Trung Kiên" userId="S::20520066@ms.uit.edu.vn::7e18358d-16d8-482b-9842-9443b80f1b4c" providerId="AD" clId="Web-{6E2E3C38-6503-6B1D-9638-131B9742BAB9}" dt="2021-11-23T12:14:47.985" v="23"/>
          <ac:cxnSpMkLst>
            <pc:docMk/>
            <pc:sldMk cId="1745581581" sldId="296"/>
            <ac:cxnSpMk id="52" creationId="{1F16A8D4-FE87-4604-88B2-394B5D1EB437}"/>
          </ac:cxnSpMkLst>
        </pc:cxnChg>
        <pc:cxnChg chg="add del">
          <ac:chgData name="Mai Trung Kiên" userId="S::20520066@ms.uit.edu.vn::7e18358d-16d8-482b-9842-9443b80f1b4c" providerId="AD" clId="Web-{6E2E3C38-6503-6B1D-9638-131B9742BAB9}" dt="2021-11-23T12:14:56.720" v="25"/>
          <ac:cxnSpMkLst>
            <pc:docMk/>
            <pc:sldMk cId="1745581581" sldId="296"/>
            <ac:cxnSpMk id="54" creationId="{5021601D-2758-4B15-A31C-FDA184C51B3A}"/>
          </ac:cxnSpMkLst>
        </pc:cxnChg>
        <pc:cxnChg chg="add">
          <ac:chgData name="Mai Trung Kiên" userId="S::20520066@ms.uit.edu.vn::7e18358d-16d8-482b-9842-9443b80f1b4c" providerId="AD" clId="Web-{6E2E3C38-6503-6B1D-9638-131B9742BAB9}" dt="2021-11-23T12:14:56.720" v="25"/>
          <ac:cxnSpMkLst>
            <pc:docMk/>
            <pc:sldMk cId="1745581581" sldId="296"/>
            <ac:cxnSpMk id="61" creationId="{1F16A8D4-FE87-4604-88B2-394B5D1EB437}"/>
          </ac:cxnSpMkLst>
        </pc:cxnChg>
      </pc:sldChg>
      <pc:sldChg chg="addSp delSp modSp mod modTransition setBg">
        <pc:chgData name="Mai Trung Kiên" userId="S::20520066@ms.uit.edu.vn::7e18358d-16d8-482b-9842-9443b80f1b4c" providerId="AD" clId="Web-{6E2E3C38-6503-6B1D-9638-131B9742BAB9}" dt="2021-11-23T13:23:18.105" v="1007"/>
        <pc:sldMkLst>
          <pc:docMk/>
          <pc:sldMk cId="1094155269" sldId="298"/>
        </pc:sldMkLst>
        <pc:spChg chg="mod">
          <ac:chgData name="Mai Trung Kiên" userId="S::20520066@ms.uit.edu.vn::7e18358d-16d8-482b-9842-9443b80f1b4c" providerId="AD" clId="Web-{6E2E3C38-6503-6B1D-9638-131B9742BAB9}" dt="2021-11-23T12:56:15.767" v="81" actId="20577"/>
          <ac:spMkLst>
            <pc:docMk/>
            <pc:sldMk cId="1094155269" sldId="298"/>
            <ac:spMk id="2" creationId="{48D4AFEE-4DA3-41FC-8CC4-DDE2E1A39E77}"/>
          </ac:spMkLst>
        </pc:spChg>
        <pc:spChg chg="add del mod">
          <ac:chgData name="Mai Trung Kiên" userId="S::20520066@ms.uit.edu.vn::7e18358d-16d8-482b-9842-9443b80f1b4c" providerId="AD" clId="Web-{6E2E3C38-6503-6B1D-9638-131B9742BAB9}" dt="2021-11-23T12:55:02.872" v="75"/>
          <ac:spMkLst>
            <pc:docMk/>
            <pc:sldMk cId="1094155269" sldId="298"/>
            <ac:spMk id="3" creationId="{56767804-B13F-4976-BAE6-73DB14091F1F}"/>
          </ac:spMkLst>
        </pc:spChg>
        <pc:spChg chg="del">
          <ac:chgData name="Mai Trung Kiên" userId="S::20520066@ms.uit.edu.vn::7e18358d-16d8-482b-9842-9443b80f1b4c" providerId="AD" clId="Web-{6E2E3C38-6503-6B1D-9638-131B9742BAB9}" dt="2021-11-23T12:15:44.471" v="28"/>
          <ac:spMkLst>
            <pc:docMk/>
            <pc:sldMk cId="1094155269" sldId="298"/>
            <ac:spMk id="4" creationId="{74829889-6522-450B-84FF-91A37C0F4524}"/>
          </ac:spMkLst>
        </pc:spChg>
        <pc:spChg chg="add del">
          <ac:chgData name="Mai Trung Kiên" userId="S::20520066@ms.uit.edu.vn::7e18358d-16d8-482b-9842-9443b80f1b4c" providerId="AD" clId="Web-{6E2E3C38-6503-6B1D-9638-131B9742BAB9}" dt="2021-11-23T12:55:00.075" v="72"/>
          <ac:spMkLst>
            <pc:docMk/>
            <pc:sldMk cId="1094155269" sldId="298"/>
            <ac:spMk id="5" creationId="{F609FF9A-4FCE-468E-A86A-C9AB525EAE71}"/>
          </ac:spMkLst>
        </pc:spChg>
        <pc:spChg chg="add del">
          <ac:chgData name="Mai Trung Kiên" userId="S::20520066@ms.uit.edu.vn::7e18358d-16d8-482b-9842-9443b80f1b4c" providerId="AD" clId="Web-{6E2E3C38-6503-6B1D-9638-131B9742BAB9}" dt="2021-11-23T12:55:02.841" v="74"/>
          <ac:spMkLst>
            <pc:docMk/>
            <pc:sldMk cId="1094155269" sldId="298"/>
            <ac:spMk id="6" creationId="{E35A04CF-97D4-4FF7-B359-C546B1F62E54}"/>
          </ac:spMkLst>
        </pc:spChg>
        <pc:spChg chg="add del">
          <ac:chgData name="Mai Trung Kiên" userId="S::20520066@ms.uit.edu.vn::7e18358d-16d8-482b-9842-9443b80f1b4c" providerId="AD" clId="Web-{6E2E3C38-6503-6B1D-9638-131B9742BAB9}" dt="2021-11-23T12:55:02.841" v="74"/>
          <ac:spMkLst>
            <pc:docMk/>
            <pc:sldMk cId="1094155269" sldId="298"/>
            <ac:spMk id="7" creationId="{1DE7243B-5109-444B-8FAF-7437C66BC0E9}"/>
          </ac:spMkLst>
        </pc:spChg>
        <pc:spChg chg="add del">
          <ac:chgData name="Mai Trung Kiên" userId="S::20520066@ms.uit.edu.vn::7e18358d-16d8-482b-9842-9443b80f1b4c" providerId="AD" clId="Web-{6E2E3C38-6503-6B1D-9638-131B9742BAB9}" dt="2021-11-23T12:54:57.388" v="70"/>
          <ac:spMkLst>
            <pc:docMk/>
            <pc:sldMk cId="1094155269" sldId="298"/>
            <ac:spMk id="8" creationId="{6C8586D2-469F-400A-AEA2-B4413CA533AB}"/>
          </ac:spMkLst>
        </pc:spChg>
        <pc:spChg chg="add">
          <ac:chgData name="Mai Trung Kiên" userId="S::20520066@ms.uit.edu.vn::7e18358d-16d8-482b-9842-9443b80f1b4c" providerId="AD" clId="Web-{6E2E3C38-6503-6B1D-9638-131B9742BAB9}" dt="2021-11-23T12:55:02.872" v="75"/>
          <ac:spMkLst>
            <pc:docMk/>
            <pc:sldMk cId="1094155269" sldId="298"/>
            <ac:spMk id="9" creationId="{6C8586D2-469F-400A-AEA2-B4413CA533AB}"/>
          </ac:spMkLst>
        </pc:spChg>
        <pc:spChg chg="add del">
          <ac:chgData name="Mai Trung Kiên" userId="S::20520066@ms.uit.edu.vn::7e18358d-16d8-482b-9842-9443b80f1b4c" providerId="AD" clId="Web-{6E2E3C38-6503-6B1D-9638-131B9742BAB9}" dt="2021-11-23T12:54:57.388" v="70"/>
          <ac:spMkLst>
            <pc:docMk/>
            <pc:sldMk cId="1094155269" sldId="298"/>
            <ac:spMk id="10" creationId="{EF5D0B48-58CC-408F-B6DF-17DC8B599300}"/>
          </ac:spMkLst>
        </pc:spChg>
        <pc:spChg chg="add">
          <ac:chgData name="Mai Trung Kiên" userId="S::20520066@ms.uit.edu.vn::7e18358d-16d8-482b-9842-9443b80f1b4c" providerId="AD" clId="Web-{6E2E3C38-6503-6B1D-9638-131B9742BAB9}" dt="2021-11-23T12:55:02.872" v="75"/>
          <ac:spMkLst>
            <pc:docMk/>
            <pc:sldMk cId="1094155269" sldId="298"/>
            <ac:spMk id="11" creationId="{6B1E6055-EE9A-48F8-B919-F7B48792EDE2}"/>
          </ac:spMkLst>
        </pc:spChg>
        <pc:spChg chg="add del">
          <ac:chgData name="Mai Trung Kiên" userId="S::20520066@ms.uit.edu.vn::7e18358d-16d8-482b-9842-9443b80f1b4c" providerId="AD" clId="Web-{6E2E3C38-6503-6B1D-9638-131B9742BAB9}" dt="2021-11-23T12:55:02.841" v="74"/>
          <ac:spMkLst>
            <pc:docMk/>
            <pc:sldMk cId="1094155269" sldId="298"/>
            <ac:spMk id="12" creationId="{4C5D6221-DA7B-4611-AA26-7D8E349FDE96}"/>
          </ac:spMkLst>
        </pc:spChg>
      </pc:sldChg>
      <pc:sldChg chg="new del">
        <pc:chgData name="Mai Trung Kiên" userId="S::20520066@ms.uit.edu.vn::7e18358d-16d8-482b-9842-9443b80f1b4c" providerId="AD" clId="Web-{6E2E3C38-6503-6B1D-9638-131B9742BAB9}" dt="2021-11-23T12:56:36.002" v="84"/>
        <pc:sldMkLst>
          <pc:docMk/>
          <pc:sldMk cId="2146573034" sldId="299"/>
        </pc:sldMkLst>
      </pc:sldChg>
      <pc:sldChg chg="addSp delSp modSp new mod modTransition setBg">
        <pc:chgData name="Mai Trung Kiên" userId="S::20520066@ms.uit.edu.vn::7e18358d-16d8-482b-9842-9443b80f1b4c" providerId="AD" clId="Web-{6E2E3C38-6503-6B1D-9638-131B9742BAB9}" dt="2021-11-23T14:29:22.203" v="1782" actId="1076"/>
        <pc:sldMkLst>
          <pc:docMk/>
          <pc:sldMk cId="1533637112" sldId="300"/>
        </pc:sldMkLst>
        <pc:spChg chg="del mod">
          <ac:chgData name="Mai Trung Kiên" userId="S::20520066@ms.uit.edu.vn::7e18358d-16d8-482b-9842-9443b80f1b4c" providerId="AD" clId="Web-{6E2E3C38-6503-6B1D-9638-131B9742BAB9}" dt="2021-11-23T12:57:15.332" v="107"/>
          <ac:spMkLst>
            <pc:docMk/>
            <pc:sldMk cId="1533637112" sldId="300"/>
            <ac:spMk id="2" creationId="{BFEE0387-5178-431A-8D98-F0D4A57E412C}"/>
          </ac:spMkLst>
        </pc:spChg>
        <pc:spChg chg="mod ord">
          <ac:chgData name="Mai Trung Kiên" userId="S::20520066@ms.uit.edu.vn::7e18358d-16d8-482b-9842-9443b80f1b4c" providerId="AD" clId="Web-{6E2E3C38-6503-6B1D-9638-131B9742BAB9}" dt="2021-11-23T14:29:22.203" v="1782" actId="1076"/>
          <ac:spMkLst>
            <pc:docMk/>
            <pc:sldMk cId="1533637112" sldId="300"/>
            <ac:spMk id="3" creationId="{81D88AA0-DD79-4F41-A269-1626CBCFDCDA}"/>
          </ac:spMkLst>
        </pc:spChg>
        <pc:spChg chg="add mod">
          <ac:chgData name="Mai Trung Kiên" userId="S::20520066@ms.uit.edu.vn::7e18358d-16d8-482b-9842-9443b80f1b4c" providerId="AD" clId="Web-{6E2E3C38-6503-6B1D-9638-131B9742BAB9}" dt="2021-11-23T13:17:29.228" v="923" actId="20577"/>
          <ac:spMkLst>
            <pc:docMk/>
            <pc:sldMk cId="1533637112" sldId="300"/>
            <ac:spMk id="4" creationId="{0AE3E604-872B-4512-853C-E1FFE60B3A87}"/>
          </ac:spMkLst>
        </pc:spChg>
        <pc:spChg chg="add">
          <ac:chgData name="Mai Trung Kiên" userId="S::20520066@ms.uit.edu.vn::7e18358d-16d8-482b-9842-9443b80f1b4c" providerId="AD" clId="Web-{6E2E3C38-6503-6B1D-9638-131B9742BAB9}" dt="2021-11-23T13:01:20.782" v="139"/>
          <ac:spMkLst>
            <pc:docMk/>
            <pc:sldMk cId="1533637112" sldId="300"/>
            <ac:spMk id="6" creationId="{C9A36457-A5F4-4103-A443-02581C09185B}"/>
          </ac:spMkLst>
        </pc:spChg>
        <pc:spChg chg="add">
          <ac:chgData name="Mai Trung Kiên" userId="S::20520066@ms.uit.edu.vn::7e18358d-16d8-482b-9842-9443b80f1b4c" providerId="AD" clId="Web-{6E2E3C38-6503-6B1D-9638-131B9742BAB9}" dt="2021-11-23T13:01:20.782" v="139"/>
          <ac:spMkLst>
            <pc:docMk/>
            <pc:sldMk cId="1533637112" sldId="300"/>
            <ac:spMk id="7" creationId="{DC5FB7E8-B636-40FA-BE8D-48145C0F5C57}"/>
          </ac:spMkLst>
        </pc:spChg>
        <pc:spChg chg="add">
          <ac:chgData name="Mai Trung Kiên" userId="S::20520066@ms.uit.edu.vn::7e18358d-16d8-482b-9842-9443b80f1b4c" providerId="AD" clId="Web-{6E2E3C38-6503-6B1D-9638-131B9742BAB9}" dt="2021-11-23T13:01:20.782" v="139"/>
          <ac:spMkLst>
            <pc:docMk/>
            <pc:sldMk cId="1533637112" sldId="300"/>
            <ac:spMk id="8" creationId="{142DCE2C-2863-46FA-9BE7-24365A24D9BA}"/>
          </ac:spMkLst>
        </pc:spChg>
        <pc:spChg chg="add del">
          <ac:chgData name="Mai Trung Kiên" userId="S::20520066@ms.uit.edu.vn::7e18358d-16d8-482b-9842-9443b80f1b4c" providerId="AD" clId="Web-{6E2E3C38-6503-6B1D-9638-131B9742BAB9}" dt="2021-11-23T13:00:52.687" v="138"/>
          <ac:spMkLst>
            <pc:docMk/>
            <pc:sldMk cId="1533637112" sldId="300"/>
            <ac:spMk id="9" creationId="{4BC99CB9-DDAD-44A2-8A1C-E3AF4E72DF5C}"/>
          </ac:spMkLst>
        </pc:spChg>
        <pc:spChg chg="add del">
          <ac:chgData name="Mai Trung Kiên" userId="S::20520066@ms.uit.edu.vn::7e18358d-16d8-482b-9842-9443b80f1b4c" providerId="AD" clId="Web-{6E2E3C38-6503-6B1D-9638-131B9742BAB9}" dt="2021-11-23T13:00:52.687" v="138"/>
          <ac:spMkLst>
            <pc:docMk/>
            <pc:sldMk cId="1533637112" sldId="300"/>
            <ac:spMk id="11" creationId="{1561AEE4-4E38-4BAC-976D-E0DE523FC5D1}"/>
          </ac:spMkLst>
        </pc:spChg>
        <pc:grpChg chg="add del">
          <ac:chgData name="Mai Trung Kiên" userId="S::20520066@ms.uit.edu.vn::7e18358d-16d8-482b-9842-9443b80f1b4c" providerId="AD" clId="Web-{6E2E3C38-6503-6B1D-9638-131B9742BAB9}" dt="2021-11-23T13:00:52.687" v="138"/>
          <ac:grpSpMkLst>
            <pc:docMk/>
            <pc:sldMk cId="1533637112" sldId="300"/>
            <ac:grpSpMk id="13" creationId="{F0BC676B-D19A-44DB-910A-0C0E6D433979}"/>
          </ac:grpSpMkLst>
        </pc:grpChg>
      </pc:sldChg>
      <pc:sldChg chg="add del replId">
        <pc:chgData name="Mai Trung Kiên" userId="S::20520066@ms.uit.edu.vn::7e18358d-16d8-482b-9842-9443b80f1b4c" providerId="AD" clId="Web-{6E2E3C38-6503-6B1D-9638-131B9742BAB9}" dt="2021-11-23T12:57:05.551" v="104"/>
        <pc:sldMkLst>
          <pc:docMk/>
          <pc:sldMk cId="1178176582" sldId="301"/>
        </pc:sldMkLst>
      </pc:sldChg>
      <pc:sldChg chg="addSp modSp add replId modTransition addAnim modAnim">
        <pc:chgData name="Mai Trung Kiên" userId="S::20520066@ms.uit.edu.vn::7e18358d-16d8-482b-9842-9443b80f1b4c" providerId="AD" clId="Web-{6E2E3C38-6503-6B1D-9638-131B9742BAB9}" dt="2021-11-23T16:00:05.837" v="2353" actId="1076"/>
        <pc:sldMkLst>
          <pc:docMk/>
          <pc:sldMk cId="3717536740" sldId="301"/>
        </pc:sldMkLst>
        <pc:spChg chg="add mod">
          <ac:chgData name="Mai Trung Kiên" userId="S::20520066@ms.uit.edu.vn::7e18358d-16d8-482b-9842-9443b80f1b4c" providerId="AD" clId="Web-{6E2E3C38-6503-6B1D-9638-131B9742BAB9}" dt="2021-11-23T16:00:05.837" v="2353" actId="1076"/>
          <ac:spMkLst>
            <pc:docMk/>
            <pc:sldMk cId="3717536740" sldId="301"/>
            <ac:spMk id="2" creationId="{404B313B-5FEF-4187-83DF-6169E9002636}"/>
          </ac:spMkLst>
        </pc:spChg>
        <pc:spChg chg="mod">
          <ac:chgData name="Mai Trung Kiên" userId="S::20520066@ms.uit.edu.vn::7e18358d-16d8-482b-9842-9443b80f1b4c" providerId="AD" clId="Web-{6E2E3C38-6503-6B1D-9638-131B9742BAB9}" dt="2021-11-23T16:00:02.149" v="2351" actId="1076"/>
          <ac:spMkLst>
            <pc:docMk/>
            <pc:sldMk cId="3717536740" sldId="301"/>
            <ac:spMk id="3" creationId="{81D88AA0-DD79-4F41-A269-1626CBCFDCDA}"/>
          </ac:spMkLst>
        </pc:spChg>
      </pc:sldChg>
      <pc:sldChg chg="addSp delSp modSp add replId delAnim">
        <pc:chgData name="Mai Trung Kiên" userId="S::20520066@ms.uit.edu.vn::7e18358d-16d8-482b-9842-9443b80f1b4c" providerId="AD" clId="Web-{6E2E3C38-6503-6B1D-9638-131B9742BAB9}" dt="2021-11-23T16:10:01.596" v="2408" actId="20577"/>
        <pc:sldMkLst>
          <pc:docMk/>
          <pc:sldMk cId="1141025823" sldId="302"/>
        </pc:sldMkLst>
        <pc:spChg chg="del mod">
          <ac:chgData name="Mai Trung Kiên" userId="S::20520066@ms.uit.edu.vn::7e18358d-16d8-482b-9842-9443b80f1b4c" providerId="AD" clId="Web-{6E2E3C38-6503-6B1D-9638-131B9742BAB9}" dt="2021-11-23T14:23:21.959" v="1757"/>
          <ac:spMkLst>
            <pc:docMk/>
            <pc:sldMk cId="1141025823" sldId="302"/>
            <ac:spMk id="2" creationId="{404B313B-5FEF-4187-83DF-6169E9002636}"/>
          </ac:spMkLst>
        </pc:spChg>
        <pc:spChg chg="del">
          <ac:chgData name="Mai Trung Kiên" userId="S::20520066@ms.uit.edu.vn::7e18358d-16d8-482b-9842-9443b80f1b4c" providerId="AD" clId="Web-{6E2E3C38-6503-6B1D-9638-131B9742BAB9}" dt="2021-11-23T14:23:15.866" v="1755"/>
          <ac:spMkLst>
            <pc:docMk/>
            <pc:sldMk cId="1141025823" sldId="302"/>
            <ac:spMk id="3" creationId="{81D88AA0-DD79-4F41-A269-1626CBCFDCDA}"/>
          </ac:spMkLst>
        </pc:spChg>
        <pc:spChg chg="mod">
          <ac:chgData name="Mai Trung Kiên" userId="S::20520066@ms.uit.edu.vn::7e18358d-16d8-482b-9842-9443b80f1b4c" providerId="AD" clId="Web-{6E2E3C38-6503-6B1D-9638-131B9742BAB9}" dt="2021-11-23T16:00:45.636" v="2357"/>
          <ac:spMkLst>
            <pc:docMk/>
            <pc:sldMk cId="1141025823" sldId="302"/>
            <ac:spMk id="4" creationId="{0AE3E604-872B-4512-853C-E1FFE60B3A87}"/>
          </ac:spMkLst>
        </pc:spChg>
        <pc:spChg chg="add del">
          <ac:chgData name="Mai Trung Kiên" userId="S::20520066@ms.uit.edu.vn::7e18358d-16d8-482b-9842-9443b80f1b4c" providerId="AD" clId="Web-{6E2E3C38-6503-6B1D-9638-131B9742BAB9}" dt="2021-11-23T15:47:05.987" v="2037"/>
          <ac:spMkLst>
            <pc:docMk/>
            <pc:sldMk cId="1141025823" sldId="302"/>
            <ac:spMk id="5" creationId="{A12E424B-0FC7-4621-AE52-FCDADE4FB70A}"/>
          </ac:spMkLst>
        </pc:spChg>
        <pc:spChg chg="add del">
          <ac:chgData name="Mai Trung Kiên" userId="S::20520066@ms.uit.edu.vn::7e18358d-16d8-482b-9842-9443b80f1b4c" providerId="AD" clId="Web-{6E2E3C38-6503-6B1D-9638-131B9742BAB9}" dt="2021-11-23T16:00:45.636" v="2357"/>
          <ac:spMkLst>
            <pc:docMk/>
            <pc:sldMk cId="1141025823" sldId="302"/>
            <ac:spMk id="6" creationId="{C9A36457-A5F4-4103-A443-02581C09185B}"/>
          </ac:spMkLst>
        </pc:spChg>
        <pc:spChg chg="add del">
          <ac:chgData name="Mai Trung Kiên" userId="S::20520066@ms.uit.edu.vn::7e18358d-16d8-482b-9842-9443b80f1b4c" providerId="AD" clId="Web-{6E2E3C38-6503-6B1D-9638-131B9742BAB9}" dt="2021-11-23T16:00:45.636" v="2357"/>
          <ac:spMkLst>
            <pc:docMk/>
            <pc:sldMk cId="1141025823" sldId="302"/>
            <ac:spMk id="7" creationId="{DC5FB7E8-B636-40FA-BE8D-48145C0F5C57}"/>
          </ac:spMkLst>
        </pc:spChg>
        <pc:spChg chg="add del">
          <ac:chgData name="Mai Trung Kiên" userId="S::20520066@ms.uit.edu.vn::7e18358d-16d8-482b-9842-9443b80f1b4c" providerId="AD" clId="Web-{6E2E3C38-6503-6B1D-9638-131B9742BAB9}" dt="2021-11-23T16:00:45.636" v="2357"/>
          <ac:spMkLst>
            <pc:docMk/>
            <pc:sldMk cId="1141025823" sldId="302"/>
            <ac:spMk id="8" creationId="{142DCE2C-2863-46FA-9BE7-24365A24D9BA}"/>
          </ac:spMkLst>
        </pc:spChg>
        <pc:spChg chg="add del mod">
          <ac:chgData name="Mai Trung Kiên" userId="S::20520066@ms.uit.edu.vn::7e18358d-16d8-482b-9842-9443b80f1b4c" providerId="AD" clId="Web-{6E2E3C38-6503-6B1D-9638-131B9742BAB9}" dt="2021-11-23T16:10:01.596" v="2408" actId="20577"/>
          <ac:spMkLst>
            <pc:docMk/>
            <pc:sldMk cId="1141025823" sldId="302"/>
            <ac:spMk id="9" creationId="{79F8680F-C46C-44D7-BD94-BA7B6007366E}"/>
          </ac:spMkLst>
        </pc:spChg>
        <pc:spChg chg="add del">
          <ac:chgData name="Mai Trung Kiên" userId="S::20520066@ms.uit.edu.vn::7e18358d-16d8-482b-9842-9443b80f1b4c" providerId="AD" clId="Web-{6E2E3C38-6503-6B1D-9638-131B9742BAB9}" dt="2021-11-23T16:00:45.636" v="2357"/>
          <ac:spMkLst>
            <pc:docMk/>
            <pc:sldMk cId="1141025823" sldId="302"/>
            <ac:spMk id="12" creationId="{42285737-90EE-47DC-AC80-8AE156B11969}"/>
          </ac:spMkLst>
        </pc:spChg>
        <pc:spChg chg="add del">
          <ac:chgData name="Mai Trung Kiên" userId="S::20520066@ms.uit.edu.vn::7e18358d-16d8-482b-9842-9443b80f1b4c" providerId="AD" clId="Web-{6E2E3C38-6503-6B1D-9638-131B9742BAB9}" dt="2021-11-23T16:00:30.682" v="2355"/>
          <ac:spMkLst>
            <pc:docMk/>
            <pc:sldMk cId="1141025823" sldId="302"/>
            <ac:spMk id="15" creationId="{BACC6370-2D7E-4714-9D71-7542949D7D5D}"/>
          </ac:spMkLst>
        </pc:spChg>
        <pc:spChg chg="add del">
          <ac:chgData name="Mai Trung Kiên" userId="S::20520066@ms.uit.edu.vn::7e18358d-16d8-482b-9842-9443b80f1b4c" providerId="AD" clId="Web-{6E2E3C38-6503-6B1D-9638-131B9742BAB9}" dt="2021-11-23T16:00:30.682" v="2355"/>
          <ac:spMkLst>
            <pc:docMk/>
            <pc:sldMk cId="1141025823" sldId="302"/>
            <ac:spMk id="17" creationId="{256B2C21-A230-48C0-8DF1-C46611373C44}"/>
          </ac:spMkLst>
        </pc:spChg>
        <pc:spChg chg="add del">
          <ac:chgData name="Mai Trung Kiên" userId="S::20520066@ms.uit.edu.vn::7e18358d-16d8-482b-9842-9443b80f1b4c" providerId="AD" clId="Web-{6E2E3C38-6503-6B1D-9638-131B9742BAB9}" dt="2021-11-23T16:00:30.682" v="2355"/>
          <ac:spMkLst>
            <pc:docMk/>
            <pc:sldMk cId="1141025823" sldId="302"/>
            <ac:spMk id="19" creationId="{3847E18C-932D-4C95-AABA-FEC7C9499AD7}"/>
          </ac:spMkLst>
        </pc:spChg>
        <pc:spChg chg="add del">
          <ac:chgData name="Mai Trung Kiên" userId="S::20520066@ms.uit.edu.vn::7e18358d-16d8-482b-9842-9443b80f1b4c" providerId="AD" clId="Web-{6E2E3C38-6503-6B1D-9638-131B9742BAB9}" dt="2021-11-23T16:00:30.682" v="2355"/>
          <ac:spMkLst>
            <pc:docMk/>
            <pc:sldMk cId="1141025823" sldId="302"/>
            <ac:spMk id="21" creationId="{3150CB11-0C61-439E-910F-5787759E72A0}"/>
          </ac:spMkLst>
        </pc:spChg>
        <pc:spChg chg="add del">
          <ac:chgData name="Mai Trung Kiên" userId="S::20520066@ms.uit.edu.vn::7e18358d-16d8-482b-9842-9443b80f1b4c" providerId="AD" clId="Web-{6E2E3C38-6503-6B1D-9638-131B9742BAB9}" dt="2021-11-23T16:00:30.682" v="2355"/>
          <ac:spMkLst>
            <pc:docMk/>
            <pc:sldMk cId="1141025823" sldId="302"/>
            <ac:spMk id="23" creationId="{43F8A58B-5155-44CE-A5FF-7647B47D0A7A}"/>
          </ac:spMkLst>
        </pc:spChg>
        <pc:spChg chg="add del">
          <ac:chgData name="Mai Trung Kiên" userId="S::20520066@ms.uit.edu.vn::7e18358d-16d8-482b-9842-9443b80f1b4c" providerId="AD" clId="Web-{6E2E3C38-6503-6B1D-9638-131B9742BAB9}" dt="2021-11-23T16:00:30.682" v="2355"/>
          <ac:spMkLst>
            <pc:docMk/>
            <pc:sldMk cId="1141025823" sldId="302"/>
            <ac:spMk id="25" creationId="{443F2ACA-E6D6-4028-82DD-F03C262D5DE6}"/>
          </ac:spMkLst>
        </pc:spChg>
        <pc:grpChg chg="add del">
          <ac:chgData name="Mai Trung Kiên" userId="S::20520066@ms.uit.edu.vn::7e18358d-16d8-482b-9842-9443b80f1b4c" providerId="AD" clId="Web-{6E2E3C38-6503-6B1D-9638-131B9742BAB9}" dt="2021-11-23T16:00:45.636" v="2357"/>
          <ac:grpSpMkLst>
            <pc:docMk/>
            <pc:sldMk cId="1141025823" sldId="302"/>
            <ac:grpSpMk id="13" creationId="{B57BDC17-F1B3-455F-BBF1-680AA1F25C06}"/>
          </ac:grpSpMkLst>
        </pc:grpChg>
        <pc:graphicFrameChg chg="add del">
          <ac:chgData name="Mai Trung Kiên" userId="S::20520066@ms.uit.edu.vn::7e18358d-16d8-482b-9842-9443b80f1b4c" providerId="AD" clId="Web-{6E2E3C38-6503-6B1D-9638-131B9742BAB9}" dt="2021-11-23T16:00:30.682" v="2355"/>
          <ac:graphicFrameMkLst>
            <pc:docMk/>
            <pc:sldMk cId="1141025823" sldId="302"/>
            <ac:graphicFrameMk id="11" creationId="{F67932E3-80A8-4DC7-BA27-D73D99423A54}"/>
          </ac:graphicFrameMkLst>
        </pc:graphicFrameChg>
        <pc:graphicFrameChg chg="add del">
          <ac:chgData name="Mai Trung Kiên" userId="S::20520066@ms.uit.edu.vn::7e18358d-16d8-482b-9842-9443b80f1b4c" providerId="AD" clId="Web-{6E2E3C38-6503-6B1D-9638-131B9742BAB9}" dt="2021-11-23T16:00:45.636" v="2357"/>
          <ac:graphicFrameMkLst>
            <pc:docMk/>
            <pc:sldMk cId="1141025823" sldId="302"/>
            <ac:graphicFrameMk id="26" creationId="{35EE0D37-92B9-47A0-8B3A-8A34F0DDCD08}"/>
          </ac:graphicFrameMkLst>
        </pc:graphicFrameChg>
        <pc:picChg chg="add del mod">
          <ac:chgData name="Mai Trung Kiên" userId="S::20520066@ms.uit.edu.vn::7e18358d-16d8-482b-9842-9443b80f1b4c" providerId="AD" clId="Web-{6E2E3C38-6503-6B1D-9638-131B9742BAB9}" dt="2021-11-23T15:40:05.271" v="2031"/>
          <ac:picMkLst>
            <pc:docMk/>
            <pc:sldMk cId="1141025823" sldId="302"/>
            <ac:picMk id="2" creationId="{5739E7E1-0B47-45FB-9B4E-16089D8216FB}"/>
          </ac:picMkLst>
        </pc:picChg>
        <pc:picChg chg="add del mod">
          <ac:chgData name="Mai Trung Kiên" userId="S::20520066@ms.uit.edu.vn::7e18358d-16d8-482b-9842-9443b80f1b4c" providerId="AD" clId="Web-{6E2E3C38-6503-6B1D-9638-131B9742BAB9}" dt="2021-11-23T15:51:11.879" v="2125"/>
          <ac:picMkLst>
            <pc:docMk/>
            <pc:sldMk cId="1141025823" sldId="302"/>
            <ac:picMk id="3" creationId="{35BE422D-EFF0-483E-A322-C410DD91FD4F}"/>
          </ac:picMkLst>
        </pc:picChg>
        <pc:picChg chg="add del mod">
          <ac:chgData name="Mai Trung Kiên" userId="S::20520066@ms.uit.edu.vn::7e18358d-16d8-482b-9842-9443b80f1b4c" providerId="AD" clId="Web-{6E2E3C38-6503-6B1D-9638-131B9742BAB9}" dt="2021-11-23T15:51:12.613" v="2126"/>
          <ac:picMkLst>
            <pc:docMk/>
            <pc:sldMk cId="1141025823" sldId="302"/>
            <ac:picMk id="10" creationId="{35CF3A0E-2468-4FCF-9C6A-DEB56AF4B646}"/>
          </ac:picMkLst>
        </pc:picChg>
      </pc:sldChg>
      <pc:sldChg chg="modSp add replId">
        <pc:chgData name="Mai Trung Kiên" userId="S::20520066@ms.uit.edu.vn::7e18358d-16d8-482b-9842-9443b80f1b4c" providerId="AD" clId="Web-{6E2E3C38-6503-6B1D-9638-131B9742BAB9}" dt="2021-11-23T16:17:56.832" v="2417" actId="20577"/>
        <pc:sldMkLst>
          <pc:docMk/>
          <pc:sldMk cId="1644246184" sldId="304"/>
        </pc:sldMkLst>
        <pc:spChg chg="mod">
          <ac:chgData name="Mai Trung Kiên" userId="S::20520066@ms.uit.edu.vn::7e18358d-16d8-482b-9842-9443b80f1b4c" providerId="AD" clId="Web-{6E2E3C38-6503-6B1D-9638-131B9742BAB9}" dt="2021-11-23T16:17:56.832" v="2417" actId="20577"/>
          <ac:spMkLst>
            <pc:docMk/>
            <pc:sldMk cId="1644246184" sldId="304"/>
            <ac:spMk id="2" creationId="{48D4AFEE-4DA3-41FC-8CC4-DDE2E1A39E77}"/>
          </ac:spMkLst>
        </pc:spChg>
      </pc:sldChg>
      <pc:sldChg chg="modSp add replId">
        <pc:chgData name="Mai Trung Kiên" userId="S::20520066@ms.uit.edu.vn::7e18358d-16d8-482b-9842-9443b80f1b4c" providerId="AD" clId="Web-{6E2E3C38-6503-6B1D-9638-131B9742BAB9}" dt="2021-11-23T16:21:18.158" v="2430" actId="20577"/>
        <pc:sldMkLst>
          <pc:docMk/>
          <pc:sldMk cId="330521916" sldId="305"/>
        </pc:sldMkLst>
        <pc:spChg chg="mod">
          <ac:chgData name="Mai Trung Kiên" userId="S::20520066@ms.uit.edu.vn::7e18358d-16d8-482b-9842-9443b80f1b4c" providerId="AD" clId="Web-{6E2E3C38-6503-6B1D-9638-131B9742BAB9}" dt="2021-11-23T16:18:14.848" v="2422" actId="20577"/>
          <ac:spMkLst>
            <pc:docMk/>
            <pc:sldMk cId="330521916" sldId="305"/>
            <ac:spMk id="3" creationId="{81D88AA0-DD79-4F41-A269-1626CBCFDCDA}"/>
          </ac:spMkLst>
        </pc:spChg>
        <pc:spChg chg="mod">
          <ac:chgData name="Mai Trung Kiên" userId="S::20520066@ms.uit.edu.vn::7e18358d-16d8-482b-9842-9443b80f1b4c" providerId="AD" clId="Web-{6E2E3C38-6503-6B1D-9638-131B9742BAB9}" dt="2021-11-23T16:21:18.158" v="2430" actId="20577"/>
          <ac:spMkLst>
            <pc:docMk/>
            <pc:sldMk cId="330521916" sldId="305"/>
            <ac:spMk id="4" creationId="{0AE3E604-872B-4512-853C-E1FFE60B3A87}"/>
          </ac:spMkLst>
        </pc:spChg>
      </pc:sldChg>
    </pc:docChg>
  </pc:docChgLst>
  <pc:docChgLst>
    <pc:chgData name="Trần Hữu Khoa" userId="S::20520222@ms.uit.edu.vn::c3492e31-50a0-41f5-bc2e-2ed74a2c307a" providerId="AD" clId="Web-{E0C4287D-A735-F146-EF14-4C6DA07A90EC}"/>
    <pc:docChg chg="modSld">
      <pc:chgData name="Trần Hữu Khoa" userId="S::20520222@ms.uit.edu.vn::c3492e31-50a0-41f5-bc2e-2ed74a2c307a" providerId="AD" clId="Web-{E0C4287D-A735-F146-EF14-4C6DA07A90EC}" dt="2021-11-17T04:15:10.968" v="14"/>
      <pc:docMkLst>
        <pc:docMk/>
      </pc:docMkLst>
      <pc:sldChg chg="modSp">
        <pc:chgData name="Trần Hữu Khoa" userId="S::20520222@ms.uit.edu.vn::c3492e31-50a0-41f5-bc2e-2ed74a2c307a" providerId="AD" clId="Web-{E0C4287D-A735-F146-EF14-4C6DA07A90EC}" dt="2021-11-17T04:13:23.310" v="3" actId="20577"/>
        <pc:sldMkLst>
          <pc:docMk/>
          <pc:sldMk cId="1591867978" sldId="260"/>
        </pc:sldMkLst>
        <pc:spChg chg="mod">
          <ac:chgData name="Trần Hữu Khoa" userId="S::20520222@ms.uit.edu.vn::c3492e31-50a0-41f5-bc2e-2ed74a2c307a" providerId="AD" clId="Web-{E0C4287D-A735-F146-EF14-4C6DA07A90EC}" dt="2021-11-17T04:13:23.310" v="3" actId="20577"/>
          <ac:spMkLst>
            <pc:docMk/>
            <pc:sldMk cId="1591867978" sldId="260"/>
            <ac:spMk id="2" creationId="{7725FFEF-441E-4B11-B012-A1E66830E9EC}"/>
          </ac:spMkLst>
        </pc:spChg>
      </pc:sldChg>
      <pc:sldChg chg="modNotes">
        <pc:chgData name="Trần Hữu Khoa" userId="S::20520222@ms.uit.edu.vn::c3492e31-50a0-41f5-bc2e-2ed74a2c307a" providerId="AD" clId="Web-{E0C4287D-A735-F146-EF14-4C6DA07A90EC}" dt="2021-11-17T04:15:10.968" v="14"/>
        <pc:sldMkLst>
          <pc:docMk/>
          <pc:sldMk cId="51871463" sldId="264"/>
        </pc:sldMkLst>
      </pc:sldChg>
    </pc:docChg>
  </pc:docChgLst>
  <pc:docChgLst>
    <pc:chgData name="Trần Hữu Khoa" userId="S::20520222@ms.uit.edu.vn::c3492e31-50a0-41f5-bc2e-2ed74a2c307a" providerId="AD" clId="Web-{7A67C336-6B55-5FAD-764F-5549C9EF5EA9}"/>
    <pc:docChg chg="modSld">
      <pc:chgData name="Trần Hữu Khoa" userId="S::20520222@ms.uit.edu.vn::c3492e31-50a0-41f5-bc2e-2ed74a2c307a" providerId="AD" clId="Web-{7A67C336-6B55-5FAD-764F-5549C9EF5EA9}" dt="2021-11-24T01:24:47.210" v="228" actId="1076"/>
      <pc:docMkLst>
        <pc:docMk/>
      </pc:docMkLst>
      <pc:sldChg chg="addSp delSp modSp">
        <pc:chgData name="Trần Hữu Khoa" userId="S::20520222@ms.uit.edu.vn::c3492e31-50a0-41f5-bc2e-2ed74a2c307a" providerId="AD" clId="Web-{7A67C336-6B55-5FAD-764F-5549C9EF5EA9}" dt="2021-11-24T01:24:47.210" v="228" actId="1076"/>
        <pc:sldMkLst>
          <pc:docMk/>
          <pc:sldMk cId="1141025823" sldId="302"/>
        </pc:sldMkLst>
        <pc:spChg chg="mod">
          <ac:chgData name="Trần Hữu Khoa" userId="S::20520222@ms.uit.edu.vn::c3492e31-50a0-41f5-bc2e-2ed74a2c307a" providerId="AD" clId="Web-{7A67C336-6B55-5FAD-764F-5549C9EF5EA9}" dt="2021-11-24T01:20:39.353" v="180" actId="20577"/>
          <ac:spMkLst>
            <pc:docMk/>
            <pc:sldMk cId="1141025823" sldId="302"/>
            <ac:spMk id="4" creationId="{0AE3E604-872B-4512-853C-E1FFE60B3A87}"/>
          </ac:spMkLst>
        </pc:spChg>
        <pc:spChg chg="mod">
          <ac:chgData name="Trần Hữu Khoa" userId="S::20520222@ms.uit.edu.vn::c3492e31-50a0-41f5-bc2e-2ed74a2c307a" providerId="AD" clId="Web-{7A67C336-6B55-5FAD-764F-5549C9EF5EA9}" dt="2021-11-24T01:21:15.652" v="226" actId="20577"/>
          <ac:spMkLst>
            <pc:docMk/>
            <pc:sldMk cId="1141025823" sldId="302"/>
            <ac:spMk id="9" creationId="{79F8680F-C46C-44D7-BD94-BA7B6007366E}"/>
          </ac:spMkLst>
        </pc:spChg>
        <pc:picChg chg="add del mod">
          <ac:chgData name="Trần Hữu Khoa" userId="S::20520222@ms.uit.edu.vn::c3492e31-50a0-41f5-bc2e-2ed74a2c307a" providerId="AD" clId="Web-{7A67C336-6B55-5FAD-764F-5549C9EF5EA9}" dt="2021-11-24T01:15:43.243" v="74"/>
          <ac:picMkLst>
            <pc:docMk/>
            <pc:sldMk cId="1141025823" sldId="302"/>
            <ac:picMk id="2" creationId="{A6217C72-6DE8-4F4B-A4E3-A7791DBBA62D}"/>
          </ac:picMkLst>
        </pc:picChg>
        <pc:picChg chg="add del mod">
          <ac:chgData name="Trần Hữu Khoa" userId="S::20520222@ms.uit.edu.vn::c3492e31-50a0-41f5-bc2e-2ed74a2c307a" providerId="AD" clId="Web-{7A67C336-6B55-5FAD-764F-5549C9EF5EA9}" dt="2021-11-24T01:17:33.421" v="141"/>
          <ac:picMkLst>
            <pc:docMk/>
            <pc:sldMk cId="1141025823" sldId="302"/>
            <ac:picMk id="3" creationId="{AFD70C53-A223-405D-AFA7-1A2532F5AE1E}"/>
          </ac:picMkLst>
        </pc:picChg>
        <pc:picChg chg="add mod">
          <ac:chgData name="Trần Hữu Khoa" userId="S::20520222@ms.uit.edu.vn::c3492e31-50a0-41f5-bc2e-2ed74a2c307a" providerId="AD" clId="Web-{7A67C336-6B55-5FAD-764F-5549C9EF5EA9}" dt="2021-11-24T01:24:47.210" v="228" actId="1076"/>
          <ac:picMkLst>
            <pc:docMk/>
            <pc:sldMk cId="1141025823" sldId="302"/>
            <ac:picMk id="5" creationId="{EF99A512-45A8-4FAC-B61C-5ABCE7EFAFAF}"/>
          </ac:picMkLst>
        </pc:picChg>
      </pc:sldChg>
    </pc:docChg>
  </pc:docChgLst>
  <pc:docChgLst>
    <pc:chgData name="Trần Hữu Khoa" userId="S::20520222@ms.uit.edu.vn::c3492e31-50a0-41f5-bc2e-2ed74a2c307a" providerId="AD" clId="Web-{B8A8A6A6-8AC5-3DF1-500E-1B70A3E51C2D}"/>
    <pc:docChg chg="addSld delSld modSld">
      <pc:chgData name="Trần Hữu Khoa" userId="S::20520222@ms.uit.edu.vn::c3492e31-50a0-41f5-bc2e-2ed74a2c307a" providerId="AD" clId="Web-{B8A8A6A6-8AC5-3DF1-500E-1B70A3E51C2D}" dt="2021-11-08T08:32:30.639" v="111"/>
      <pc:docMkLst>
        <pc:docMk/>
      </pc:docMkLst>
      <pc:sldChg chg="addSp delSp modSp new mod setBg">
        <pc:chgData name="Trần Hữu Khoa" userId="S::20520222@ms.uit.edu.vn::c3492e31-50a0-41f5-bc2e-2ed74a2c307a" providerId="AD" clId="Web-{B8A8A6A6-8AC5-3DF1-500E-1B70A3E51C2D}" dt="2021-11-08T08:32:30.639" v="111"/>
        <pc:sldMkLst>
          <pc:docMk/>
          <pc:sldMk cId="2114383621" sldId="257"/>
        </pc:sldMkLst>
        <pc:spChg chg="mod">
          <ac:chgData name="Trần Hữu Khoa" userId="S::20520222@ms.uit.edu.vn::c3492e31-50a0-41f5-bc2e-2ed74a2c307a" providerId="AD" clId="Web-{B8A8A6A6-8AC5-3DF1-500E-1B70A3E51C2D}" dt="2021-11-08T08:32:30.639" v="111"/>
          <ac:spMkLst>
            <pc:docMk/>
            <pc:sldMk cId="2114383621" sldId="257"/>
            <ac:spMk id="2" creationId="{E2CCD874-96DA-4933-9F70-7279425E67DF}"/>
          </ac:spMkLst>
        </pc:spChg>
        <pc:spChg chg="add del mod">
          <ac:chgData name="Trần Hữu Khoa" userId="S::20520222@ms.uit.edu.vn::c3492e31-50a0-41f5-bc2e-2ed74a2c307a" providerId="AD" clId="Web-{B8A8A6A6-8AC5-3DF1-500E-1B70A3E51C2D}" dt="2021-11-08T08:32:30.639" v="111"/>
          <ac:spMkLst>
            <pc:docMk/>
            <pc:sldMk cId="2114383621" sldId="257"/>
            <ac:spMk id="3" creationId="{8428A984-6DC4-4C27-918E-61C9373AC1D8}"/>
          </ac:spMkLst>
        </pc:spChg>
        <pc:spChg chg="add del">
          <ac:chgData name="Trần Hữu Khoa" userId="S::20520222@ms.uit.edu.vn::c3492e31-50a0-41f5-bc2e-2ed74a2c307a" providerId="AD" clId="Web-{B8A8A6A6-8AC5-3DF1-500E-1B70A3E51C2D}" dt="2021-11-08T08:32:30.639" v="111"/>
          <ac:spMkLst>
            <pc:docMk/>
            <pc:sldMk cId="2114383621" sldId="257"/>
            <ac:spMk id="9" creationId="{72526924-84D3-45FB-A5FE-62D8FCBF53B6}"/>
          </ac:spMkLst>
        </pc:spChg>
        <pc:spChg chg="add del">
          <ac:chgData name="Trần Hữu Khoa" userId="S::20520222@ms.uit.edu.vn::c3492e31-50a0-41f5-bc2e-2ed74a2c307a" providerId="AD" clId="Web-{B8A8A6A6-8AC5-3DF1-500E-1B70A3E51C2D}" dt="2021-11-08T08:32:30.639" v="111"/>
          <ac:spMkLst>
            <pc:docMk/>
            <pc:sldMk cId="2114383621" sldId="257"/>
            <ac:spMk id="11" creationId="{5C2A6256-1DD0-4E4B-A8B3-9A711B4DBE0C}"/>
          </ac:spMkLst>
        </pc:spChg>
        <pc:spChg chg="add del">
          <ac:chgData name="Trần Hữu Khoa" userId="S::20520222@ms.uit.edu.vn::c3492e31-50a0-41f5-bc2e-2ed74a2c307a" providerId="AD" clId="Web-{B8A8A6A6-8AC5-3DF1-500E-1B70A3E51C2D}" dt="2021-11-08T08:32:30.639" v="111"/>
          <ac:spMkLst>
            <pc:docMk/>
            <pc:sldMk cId="2114383621" sldId="257"/>
            <ac:spMk id="13" creationId="{41760540-185E-4652-BFD2-9B362EF3BC99}"/>
          </ac:spMkLst>
        </pc:spChg>
        <pc:spChg chg="add del">
          <ac:chgData name="Trần Hữu Khoa" userId="S::20520222@ms.uit.edu.vn::c3492e31-50a0-41f5-bc2e-2ed74a2c307a" providerId="AD" clId="Web-{B8A8A6A6-8AC5-3DF1-500E-1B70A3E51C2D}" dt="2021-11-08T08:32:30.639" v="111"/>
          <ac:spMkLst>
            <pc:docMk/>
            <pc:sldMk cId="2114383621" sldId="257"/>
            <ac:spMk id="15" creationId="{729789F4-85C1-41A0-83EB-992E22210CB9}"/>
          </ac:spMkLst>
        </pc:spChg>
        <pc:spChg chg="add del">
          <ac:chgData name="Trần Hữu Khoa" userId="S::20520222@ms.uit.edu.vn::c3492e31-50a0-41f5-bc2e-2ed74a2c307a" providerId="AD" clId="Web-{B8A8A6A6-8AC5-3DF1-500E-1B70A3E51C2D}" dt="2021-11-08T08:32:30.639" v="111"/>
          <ac:spMkLst>
            <pc:docMk/>
            <pc:sldMk cId="2114383621" sldId="257"/>
            <ac:spMk id="17" creationId="{9D9D367D-6DD2-4A7C-8918-0DCAC297559A}"/>
          </ac:spMkLst>
        </pc:spChg>
        <pc:graphicFrameChg chg="add del">
          <ac:chgData name="Trần Hữu Khoa" userId="S::20520222@ms.uit.edu.vn::c3492e31-50a0-41f5-bc2e-2ed74a2c307a" providerId="AD" clId="Web-{B8A8A6A6-8AC5-3DF1-500E-1B70A3E51C2D}" dt="2021-11-08T08:32:30.639" v="111"/>
          <ac:graphicFrameMkLst>
            <pc:docMk/>
            <pc:sldMk cId="2114383621" sldId="257"/>
            <ac:graphicFrameMk id="5" creationId="{4C5E9AC8-835B-4102-AA7C-E60418F02696}"/>
          </ac:graphicFrameMkLst>
        </pc:graphicFrameChg>
      </pc:sldChg>
      <pc:sldChg chg="modSp new del">
        <pc:chgData name="Trần Hữu Khoa" userId="S::20520222@ms.uit.edu.vn::c3492e31-50a0-41f5-bc2e-2ed74a2c307a" providerId="AD" clId="Web-{B8A8A6A6-8AC5-3DF1-500E-1B70A3E51C2D}" dt="2021-11-08T08:30:14.823" v="5"/>
        <pc:sldMkLst>
          <pc:docMk/>
          <pc:sldMk cId="3762369570" sldId="257"/>
        </pc:sldMkLst>
        <pc:spChg chg="mod">
          <ac:chgData name="Trần Hữu Khoa" userId="S::20520222@ms.uit.edu.vn::c3492e31-50a0-41f5-bc2e-2ed74a2c307a" providerId="AD" clId="Web-{B8A8A6A6-8AC5-3DF1-500E-1B70A3E51C2D}" dt="2021-11-08T08:30:14.198" v="4" actId="20577"/>
          <ac:spMkLst>
            <pc:docMk/>
            <pc:sldMk cId="3762369570" sldId="257"/>
            <ac:spMk id="3" creationId="{15F8B02C-C2B8-4F3B-B1A8-CA90F1916103}"/>
          </ac:spMkLst>
        </pc:spChg>
      </pc:sldChg>
      <pc:sldChg chg="modSp del">
        <pc:chgData name="Trần Hữu Khoa" userId="S::20520222@ms.uit.edu.vn::c3492e31-50a0-41f5-bc2e-2ed74a2c307a" providerId="AD" clId="Web-{B8A8A6A6-8AC5-3DF1-500E-1B70A3E51C2D}" dt="2021-11-08T08:29:01.024" v="1"/>
        <pc:sldMkLst>
          <pc:docMk/>
          <pc:sldMk cId="1600534659" sldId="259"/>
        </pc:sldMkLst>
        <pc:spChg chg="mod">
          <ac:chgData name="Trần Hữu Khoa" userId="S::20520222@ms.uit.edu.vn::c3492e31-50a0-41f5-bc2e-2ed74a2c307a" providerId="AD" clId="Web-{B8A8A6A6-8AC5-3DF1-500E-1B70A3E51C2D}" dt="2021-11-08T08:28:42.946" v="0" actId="20577"/>
          <ac:spMkLst>
            <pc:docMk/>
            <pc:sldMk cId="1600534659" sldId="259"/>
            <ac:spMk id="2" creationId="{8A7B501A-3263-41F6-8989-A9EFC100131E}"/>
          </ac:spMkLst>
        </pc:spChg>
      </pc:sldChg>
    </pc:docChg>
  </pc:docChgLst>
  <pc:docChgLst>
    <pc:chgData clId="Web-{1CED82DA-F04B-3E30-BD01-FB6547004207}"/>
    <pc:docChg chg="modSld">
      <pc:chgData name="" userId="" providerId="" clId="Web-{1CED82DA-F04B-3E30-BD01-FB6547004207}" dt="2021-11-17T06:01:27.755" v="9" actId="20577"/>
      <pc:docMkLst>
        <pc:docMk/>
      </pc:docMkLst>
      <pc:sldChg chg="modSp">
        <pc:chgData name="" userId="" providerId="" clId="Web-{1CED82DA-F04B-3E30-BD01-FB6547004207}" dt="2021-11-17T06:01:27.755" v="9" actId="20577"/>
        <pc:sldMkLst>
          <pc:docMk/>
          <pc:sldMk cId="335139537" sldId="257"/>
        </pc:sldMkLst>
        <pc:spChg chg="mod">
          <ac:chgData name="" userId="" providerId="" clId="Web-{1CED82DA-F04B-3E30-BD01-FB6547004207}" dt="2021-11-17T06:01:27.755" v="9" actId="20577"/>
          <ac:spMkLst>
            <pc:docMk/>
            <pc:sldMk cId="335139537" sldId="257"/>
            <ac:spMk id="3" creationId="{00000000-0000-0000-0000-000000000000}"/>
          </ac:spMkLst>
        </pc:spChg>
      </pc:sldChg>
    </pc:docChg>
  </pc:docChgLst>
  <pc:docChgLst>
    <pc:chgData name="Trần Hữu Khoa" userId="S::20520222@ms.uit.edu.vn::c3492e31-50a0-41f5-bc2e-2ed74a2c307a" providerId="AD" clId="Web-{2244540A-D274-24B3-2BC0-E152629FBD20}"/>
    <pc:docChg chg="modSld">
      <pc:chgData name="Trần Hữu Khoa" userId="S::20520222@ms.uit.edu.vn::c3492e31-50a0-41f5-bc2e-2ed74a2c307a" providerId="AD" clId="Web-{2244540A-D274-24B3-2BC0-E152629FBD20}" dt="2021-11-17T05:58:45.264" v="101" actId="20577"/>
      <pc:docMkLst>
        <pc:docMk/>
      </pc:docMkLst>
      <pc:sldChg chg="modSp">
        <pc:chgData name="Trần Hữu Khoa" userId="S::20520222@ms.uit.edu.vn::c3492e31-50a0-41f5-bc2e-2ed74a2c307a" providerId="AD" clId="Web-{2244540A-D274-24B3-2BC0-E152629FBD20}" dt="2021-11-17T05:58:45.264" v="101" actId="20577"/>
        <pc:sldMkLst>
          <pc:docMk/>
          <pc:sldMk cId="335139537" sldId="257"/>
        </pc:sldMkLst>
        <pc:spChg chg="mod">
          <ac:chgData name="Trần Hữu Khoa" userId="S::20520222@ms.uit.edu.vn::c3492e31-50a0-41f5-bc2e-2ed74a2c307a" providerId="AD" clId="Web-{2244540A-D274-24B3-2BC0-E152629FBD20}" dt="2021-11-17T05:58:45.264" v="101" actId="20577"/>
          <ac:spMkLst>
            <pc:docMk/>
            <pc:sldMk cId="335139537" sldId="257"/>
            <ac:spMk id="3" creationId="{00000000-0000-0000-0000-000000000000}"/>
          </ac:spMkLst>
        </pc:spChg>
      </pc:sldChg>
    </pc:docChg>
  </pc:docChgLst>
  <pc:docChgLst>
    <pc:chgData name="Trần Hữu Khoa" userId="S::20520222@ms.uit.edu.vn::c3492e31-50a0-41f5-bc2e-2ed74a2c307a" providerId="AD" clId="Web-{6DC409A1-54C1-FB1D-E327-7546B70E8EE9}"/>
    <pc:docChg chg="addSld modSld">
      <pc:chgData name="Trần Hữu Khoa" userId="S::20520222@ms.uit.edu.vn::c3492e31-50a0-41f5-bc2e-2ed74a2c307a" providerId="AD" clId="Web-{6DC409A1-54C1-FB1D-E327-7546B70E8EE9}" dt="2021-11-14T09:40:59.625" v="2"/>
      <pc:docMkLst>
        <pc:docMk/>
      </pc:docMkLst>
      <pc:sldChg chg="delSp">
        <pc:chgData name="Trần Hữu Khoa" userId="S::20520222@ms.uit.edu.vn::c3492e31-50a0-41f5-bc2e-2ed74a2c307a" providerId="AD" clId="Web-{6DC409A1-54C1-FB1D-E327-7546B70E8EE9}" dt="2021-11-14T09:40:38.514" v="1"/>
        <pc:sldMkLst>
          <pc:docMk/>
          <pc:sldMk cId="415178733" sldId="256"/>
        </pc:sldMkLst>
        <pc:spChg chg="del">
          <ac:chgData name="Trần Hữu Khoa" userId="S::20520222@ms.uit.edu.vn::c3492e31-50a0-41f5-bc2e-2ed74a2c307a" providerId="AD" clId="Web-{6DC409A1-54C1-FB1D-E327-7546B70E8EE9}" dt="2021-11-14T09:40:33.967" v="0"/>
          <ac:spMkLst>
            <pc:docMk/>
            <pc:sldMk cId="415178733" sldId="256"/>
            <ac:spMk id="2" creationId="{E58EE66D-D8A8-4437-BC8D-AAD6ACA64C31}"/>
          </ac:spMkLst>
        </pc:spChg>
        <pc:spChg chg="del">
          <ac:chgData name="Trần Hữu Khoa" userId="S::20520222@ms.uit.edu.vn::c3492e31-50a0-41f5-bc2e-2ed74a2c307a" providerId="AD" clId="Web-{6DC409A1-54C1-FB1D-E327-7546B70E8EE9}" dt="2021-11-14T09:40:38.514" v="1"/>
          <ac:spMkLst>
            <pc:docMk/>
            <pc:sldMk cId="415178733" sldId="256"/>
            <ac:spMk id="3" creationId="{D8DBB011-0C69-4B30-B8E5-0C7B241C8F0A}"/>
          </ac:spMkLst>
        </pc:spChg>
      </pc:sldChg>
      <pc:sldChg chg="new">
        <pc:chgData name="Trần Hữu Khoa" userId="S::20520222@ms.uit.edu.vn::c3492e31-50a0-41f5-bc2e-2ed74a2c307a" providerId="AD" clId="Web-{6DC409A1-54C1-FB1D-E327-7546B70E8EE9}" dt="2021-11-14T09:40:59.625" v="2"/>
        <pc:sldMkLst>
          <pc:docMk/>
          <pc:sldMk cId="3195875196" sldId="257"/>
        </pc:sldMkLst>
      </pc:sldChg>
    </pc:docChg>
  </pc:docChgLst>
  <pc:docChgLst>
    <pc:chgData name="Trần Hữu Khoa" userId="S::20520222@ms.uit.edu.vn::c3492e31-50a0-41f5-bc2e-2ed74a2c307a" providerId="AD" clId="Web-{E0D3E2B3-252E-9E39-6884-A172028EBB07}"/>
    <pc:docChg chg="addSld delSld modSld">
      <pc:chgData name="Trần Hữu Khoa" userId="S::20520222@ms.uit.edu.vn::c3492e31-50a0-41f5-bc2e-2ed74a2c307a" providerId="AD" clId="Web-{E0D3E2B3-252E-9E39-6884-A172028EBB07}" dt="2021-11-20T14:24:48.403" v="38" actId="20577"/>
      <pc:docMkLst>
        <pc:docMk/>
      </pc:docMkLst>
      <pc:sldChg chg="addSp delSp modSp del mod setBg modClrScheme delDesignElem chgLayout">
        <pc:chgData name="Trần Hữu Khoa" userId="S::20520222@ms.uit.edu.vn::c3492e31-50a0-41f5-bc2e-2ed74a2c307a" providerId="AD" clId="Web-{E0D3E2B3-252E-9E39-6884-A172028EBB07}" dt="2021-11-20T14:24:30.715" v="12"/>
        <pc:sldMkLst>
          <pc:docMk/>
          <pc:sldMk cId="3910090246" sldId="290"/>
        </pc:sldMkLst>
        <pc:spChg chg="mod ord">
          <ac:chgData name="Trần Hữu Khoa" userId="S::20520222@ms.uit.edu.vn::c3492e31-50a0-41f5-bc2e-2ed74a2c307a" providerId="AD" clId="Web-{E0D3E2B3-252E-9E39-6884-A172028EBB07}" dt="2021-11-20T14:24:23.997" v="11"/>
          <ac:spMkLst>
            <pc:docMk/>
            <pc:sldMk cId="3910090246" sldId="290"/>
            <ac:spMk id="2" creationId="{6B353CBE-1BED-49FD-BA19-E53C844CA61D}"/>
          </ac:spMkLst>
        </pc:spChg>
        <pc:spChg chg="mod ord">
          <ac:chgData name="Trần Hữu Khoa" userId="S::20520222@ms.uit.edu.vn::c3492e31-50a0-41f5-bc2e-2ed74a2c307a" providerId="AD" clId="Web-{E0D3E2B3-252E-9E39-6884-A172028EBB07}" dt="2021-11-20T14:24:23.997" v="11"/>
          <ac:spMkLst>
            <pc:docMk/>
            <pc:sldMk cId="3910090246" sldId="290"/>
            <ac:spMk id="3" creationId="{AE90D0DB-2B2D-4C95-81A9-6A8DE75AA51E}"/>
          </ac:spMkLst>
        </pc:spChg>
        <pc:spChg chg="mod ord">
          <ac:chgData name="Trần Hữu Khoa" userId="S::20520222@ms.uit.edu.vn::c3492e31-50a0-41f5-bc2e-2ed74a2c307a" providerId="AD" clId="Web-{E0D3E2B3-252E-9E39-6884-A172028EBB07}" dt="2021-11-20T14:24:23.997" v="11"/>
          <ac:spMkLst>
            <pc:docMk/>
            <pc:sldMk cId="3910090246" sldId="290"/>
            <ac:spMk id="5" creationId="{00000000-0000-0000-0000-000000000000}"/>
          </ac:spMkLst>
        </pc:spChg>
        <pc:spChg chg="add del">
          <ac:chgData name="Trần Hữu Khoa" userId="S::20520222@ms.uit.edu.vn::c3492e31-50a0-41f5-bc2e-2ed74a2c307a" providerId="AD" clId="Web-{E0D3E2B3-252E-9E39-6884-A172028EBB07}" dt="2021-11-20T14:24:23.997" v="11"/>
          <ac:spMkLst>
            <pc:docMk/>
            <pc:sldMk cId="3910090246" sldId="290"/>
            <ac:spMk id="10" creationId="{8CA06CD6-90CA-4C45-856C-6771339E1E22}"/>
          </ac:spMkLst>
        </pc:spChg>
        <pc:picChg chg="add del mod">
          <ac:chgData name="Trần Hữu Khoa" userId="S::20520222@ms.uit.edu.vn::c3492e31-50a0-41f5-bc2e-2ed74a2c307a" providerId="AD" clId="Web-{E0D3E2B3-252E-9E39-6884-A172028EBB07}" dt="2021-11-20T14:23:44.996" v="9"/>
          <ac:picMkLst>
            <pc:docMk/>
            <pc:sldMk cId="3910090246" sldId="290"/>
            <ac:picMk id="4" creationId="{5B9834F6-EB04-43FE-BA17-97C26403634D}"/>
          </ac:picMkLst>
        </pc:picChg>
        <pc:picChg chg="del mod">
          <ac:chgData name="Trần Hữu Khoa" userId="S::20520222@ms.uit.edu.vn::c3492e31-50a0-41f5-bc2e-2ed74a2c307a" providerId="AD" clId="Web-{E0D3E2B3-252E-9E39-6884-A172028EBB07}" dt="2021-11-20T14:23:43.480" v="8"/>
          <ac:picMkLst>
            <pc:docMk/>
            <pc:sldMk cId="3910090246" sldId="290"/>
            <ac:picMk id="6" creationId="{00000000-0000-0000-0000-000000000000}"/>
          </ac:picMkLst>
        </pc:picChg>
        <pc:cxnChg chg="add del">
          <ac:chgData name="Trần Hữu Khoa" userId="S::20520222@ms.uit.edu.vn::c3492e31-50a0-41f5-bc2e-2ed74a2c307a" providerId="AD" clId="Web-{E0D3E2B3-252E-9E39-6884-A172028EBB07}" dt="2021-11-20T14:24:23.997" v="11"/>
          <ac:cxnSpMkLst>
            <pc:docMk/>
            <pc:sldMk cId="3910090246" sldId="290"/>
            <ac:cxnSpMk id="12" creationId="{5021601D-2758-4B15-A31C-FDA184C51B3A}"/>
          </ac:cxnSpMkLst>
        </pc:cxnChg>
      </pc:sldChg>
      <pc:sldChg chg="modSp new">
        <pc:chgData name="Trần Hữu Khoa" userId="S::20520222@ms.uit.edu.vn::c3492e31-50a0-41f5-bc2e-2ed74a2c307a" providerId="AD" clId="Web-{E0D3E2B3-252E-9E39-6884-A172028EBB07}" dt="2021-11-20T14:24:48.403" v="38" actId="20577"/>
        <pc:sldMkLst>
          <pc:docMk/>
          <pc:sldMk cId="2606222977" sldId="293"/>
        </pc:sldMkLst>
        <pc:spChg chg="mod">
          <ac:chgData name="Trần Hữu Khoa" userId="S::20520222@ms.uit.edu.vn::c3492e31-50a0-41f5-bc2e-2ed74a2c307a" providerId="AD" clId="Web-{E0D3E2B3-252E-9E39-6884-A172028EBB07}" dt="2021-11-20T14:24:48.403" v="38" actId="20577"/>
          <ac:spMkLst>
            <pc:docMk/>
            <pc:sldMk cId="2606222977" sldId="293"/>
            <ac:spMk id="2" creationId="{611EAFA9-02EB-46A7-9C39-ADCD2F81A817}"/>
          </ac:spMkLst>
        </pc:spChg>
      </pc:sldChg>
    </pc:docChg>
  </pc:docChgLst>
  <pc:docChgLst>
    <pc:chgData name="Người dùng Khách" userId="S::urn:spo:anon#f64ea91c681520f5a2d3236ad6dd0b96b7b4a9a510fd6ca2c298e7317e2b0461::" providerId="AD" clId="Web-{42593FF1-8902-4176-AA79-926B78D679F4}"/>
    <pc:docChg chg="modSld">
      <pc:chgData name="Người dùng Khách" userId="S::urn:spo:anon#f64ea91c681520f5a2d3236ad6dd0b96b7b4a9a510fd6ca2c298e7317e2b0461::" providerId="AD" clId="Web-{42593FF1-8902-4176-AA79-926B78D679F4}" dt="2021-11-14T12:47:56.452" v="35" actId="20577"/>
      <pc:docMkLst>
        <pc:docMk/>
      </pc:docMkLst>
      <pc:sldChg chg="modSp">
        <pc:chgData name="Người dùng Khách" userId="S::urn:spo:anon#f64ea91c681520f5a2d3236ad6dd0b96b7b4a9a510fd6ca2c298e7317e2b0461::" providerId="AD" clId="Web-{42593FF1-8902-4176-AA79-926B78D679F4}" dt="2021-11-14T12:47:56.452" v="35" actId="20577"/>
        <pc:sldMkLst>
          <pc:docMk/>
          <pc:sldMk cId="335139537" sldId="257"/>
        </pc:sldMkLst>
        <pc:spChg chg="mod">
          <ac:chgData name="Người dùng Khách" userId="S::urn:spo:anon#f64ea91c681520f5a2d3236ad6dd0b96b7b4a9a510fd6ca2c298e7317e2b0461::" providerId="AD" clId="Web-{42593FF1-8902-4176-AA79-926B78D679F4}" dt="2021-11-14T12:47:56.452" v="35" actId="20577"/>
          <ac:spMkLst>
            <pc:docMk/>
            <pc:sldMk cId="335139537" sldId="257"/>
            <ac:spMk id="3" creationId="{00000000-0000-0000-0000-000000000000}"/>
          </ac:spMkLst>
        </pc:spChg>
      </pc:sldChg>
    </pc:docChg>
  </pc:docChgLst>
  <pc:docChgLst>
    <pc:chgData name="Trần Hữu Khoa" userId="S::20520222@ms.uit.edu.vn::c3492e31-50a0-41f5-bc2e-2ed74a2c307a" providerId="AD" clId="Web-{E9602465-F72F-5D44-FF66-5E7094917949}"/>
    <pc:docChg chg="modSld">
      <pc:chgData name="Trần Hữu Khoa" userId="S::20520222@ms.uit.edu.vn::c3492e31-50a0-41f5-bc2e-2ed74a2c307a" providerId="AD" clId="Web-{E9602465-F72F-5D44-FF66-5E7094917949}" dt="2021-11-18T11:07:38.228" v="26" actId="20577"/>
      <pc:docMkLst>
        <pc:docMk/>
      </pc:docMkLst>
      <pc:sldChg chg="addSp delSp modSp">
        <pc:chgData name="Trần Hữu Khoa" userId="S::20520222@ms.uit.edu.vn::c3492e31-50a0-41f5-bc2e-2ed74a2c307a" providerId="AD" clId="Web-{E9602465-F72F-5D44-FF66-5E7094917949}" dt="2021-11-18T11:07:38.228" v="26" actId="20577"/>
        <pc:sldMkLst>
          <pc:docMk/>
          <pc:sldMk cId="3822366734" sldId="265"/>
        </pc:sldMkLst>
        <pc:spChg chg="mod">
          <ac:chgData name="Trần Hữu Khoa" userId="S::20520222@ms.uit.edu.vn::c3492e31-50a0-41f5-bc2e-2ed74a2c307a" providerId="AD" clId="Web-{E9602465-F72F-5D44-FF66-5E7094917949}" dt="2021-11-18T11:07:38.228" v="26" actId="20577"/>
          <ac:spMkLst>
            <pc:docMk/>
            <pc:sldMk cId="3822366734" sldId="265"/>
            <ac:spMk id="3" creationId="{0BB9E611-E7E8-4443-8B83-FB9F481CB3B6}"/>
          </ac:spMkLst>
        </pc:spChg>
        <pc:picChg chg="add del mod">
          <ac:chgData name="Trần Hữu Khoa" userId="S::20520222@ms.uit.edu.vn::c3492e31-50a0-41f5-bc2e-2ed74a2c307a" providerId="AD" clId="Web-{E9602465-F72F-5D44-FF66-5E7094917949}" dt="2021-11-18T11:07:33.634" v="25"/>
          <ac:picMkLst>
            <pc:docMk/>
            <pc:sldMk cId="3822366734" sldId="265"/>
            <ac:picMk id="4" creationId="{862FDEA0-7938-4B1C-8A07-25C6E9A48E86}"/>
          </ac:picMkLst>
        </pc:picChg>
      </pc:sldChg>
    </pc:docChg>
  </pc:docChgLst>
  <pc:docChgLst>
    <pc:chgData name="Trần Hữu Khoa" userId="S::20520222@ms.uit.edu.vn::c3492e31-50a0-41f5-bc2e-2ed74a2c307a" providerId="AD" clId="Web-{0202C3E8-B91B-AD2C-04A7-120E09A46F66}"/>
    <pc:docChg chg="addSld delSld modSld sldOrd">
      <pc:chgData name="Trần Hữu Khoa" userId="S::20520222@ms.uit.edu.vn::c3492e31-50a0-41f5-bc2e-2ed74a2c307a" providerId="AD" clId="Web-{0202C3E8-B91B-AD2C-04A7-120E09A46F66}" dt="2021-11-23T18:19:33.982" v="1389"/>
      <pc:docMkLst>
        <pc:docMk/>
      </pc:docMkLst>
      <pc:sldChg chg="modSp">
        <pc:chgData name="Trần Hữu Khoa" userId="S::20520222@ms.uit.edu.vn::c3492e31-50a0-41f5-bc2e-2ed74a2c307a" providerId="AD" clId="Web-{0202C3E8-B91B-AD2C-04A7-120E09A46F66}" dt="2021-11-23T16:12:44.834" v="703" actId="20577"/>
        <pc:sldMkLst>
          <pc:docMk/>
          <pc:sldMk cId="2621461389" sldId="278"/>
        </pc:sldMkLst>
        <pc:spChg chg="mod">
          <ac:chgData name="Trần Hữu Khoa" userId="S::20520222@ms.uit.edu.vn::c3492e31-50a0-41f5-bc2e-2ed74a2c307a" providerId="AD" clId="Web-{0202C3E8-B91B-AD2C-04A7-120E09A46F66}" dt="2021-11-23T16:12:44.834" v="703" actId="20577"/>
          <ac:spMkLst>
            <pc:docMk/>
            <pc:sldMk cId="2621461389" sldId="278"/>
            <ac:spMk id="5" creationId="{FFEC1A72-C412-4DBE-B67B-B5F1C2796B17}"/>
          </ac:spMkLst>
        </pc:spChg>
      </pc:sldChg>
      <pc:sldChg chg="modSp">
        <pc:chgData name="Trần Hữu Khoa" userId="S::20520222@ms.uit.edu.vn::c3492e31-50a0-41f5-bc2e-2ed74a2c307a" providerId="AD" clId="Web-{0202C3E8-B91B-AD2C-04A7-120E09A46F66}" dt="2021-11-23T16:15:30.262" v="755" actId="20577"/>
        <pc:sldMkLst>
          <pc:docMk/>
          <pc:sldMk cId="335897607" sldId="279"/>
        </pc:sldMkLst>
        <pc:spChg chg="mod">
          <ac:chgData name="Trần Hữu Khoa" userId="S::20520222@ms.uit.edu.vn::c3492e31-50a0-41f5-bc2e-2ed74a2c307a" providerId="AD" clId="Web-{0202C3E8-B91B-AD2C-04A7-120E09A46F66}" dt="2021-11-23T16:15:30.262" v="755" actId="20577"/>
          <ac:spMkLst>
            <pc:docMk/>
            <pc:sldMk cId="335897607" sldId="279"/>
            <ac:spMk id="5" creationId="{FFEC1A72-C412-4DBE-B67B-B5F1C2796B17}"/>
          </ac:spMkLst>
        </pc:spChg>
      </pc:sldChg>
      <pc:sldChg chg="modSp modTransition">
        <pc:chgData name="Trần Hữu Khoa" userId="S::20520222@ms.uit.edu.vn::c3492e31-50a0-41f5-bc2e-2ed74a2c307a" providerId="AD" clId="Web-{0202C3E8-B91B-AD2C-04A7-120E09A46F66}" dt="2021-11-23T15:45:52.364" v="607"/>
        <pc:sldMkLst>
          <pc:docMk/>
          <pc:sldMk cId="1359521998" sldId="280"/>
        </pc:sldMkLst>
        <pc:spChg chg="mod">
          <ac:chgData name="Trần Hữu Khoa" userId="S::20520222@ms.uit.edu.vn::c3492e31-50a0-41f5-bc2e-2ed74a2c307a" providerId="AD" clId="Web-{0202C3E8-B91B-AD2C-04A7-120E09A46F66}" dt="2021-11-23T15:43:34.970" v="605" actId="20577"/>
          <ac:spMkLst>
            <pc:docMk/>
            <pc:sldMk cId="1359521998" sldId="280"/>
            <ac:spMk id="3" creationId="{BD794CE5-FF04-4DD6-920C-88F0CC6ECC26}"/>
          </ac:spMkLst>
        </pc:spChg>
        <pc:spChg chg="mod">
          <ac:chgData name="Trần Hữu Khoa" userId="S::20520222@ms.uit.edu.vn::c3492e31-50a0-41f5-bc2e-2ed74a2c307a" providerId="AD" clId="Web-{0202C3E8-B91B-AD2C-04A7-120E09A46F66}" dt="2021-11-23T15:36:04.992" v="493" actId="20577"/>
          <ac:spMkLst>
            <pc:docMk/>
            <pc:sldMk cId="1359521998" sldId="280"/>
            <ac:spMk id="5" creationId="{FFEC1A72-C412-4DBE-B67B-B5F1C2796B17}"/>
          </ac:spMkLst>
        </pc:spChg>
      </pc:sldChg>
      <pc:sldChg chg="modSp modTransition">
        <pc:chgData name="Trần Hữu Khoa" userId="S::20520222@ms.uit.edu.vn::c3492e31-50a0-41f5-bc2e-2ed74a2c307a" providerId="AD" clId="Web-{0202C3E8-B91B-AD2C-04A7-120E09A46F66}" dt="2021-11-23T16:13:03.679" v="714" actId="20577"/>
        <pc:sldMkLst>
          <pc:docMk/>
          <pc:sldMk cId="3190054364" sldId="281"/>
        </pc:sldMkLst>
        <pc:spChg chg="mod">
          <ac:chgData name="Trần Hữu Khoa" userId="S::20520222@ms.uit.edu.vn::c3492e31-50a0-41f5-bc2e-2ed74a2c307a" providerId="AD" clId="Web-{0202C3E8-B91B-AD2C-04A7-120E09A46F66}" dt="2021-11-23T16:13:03.679" v="714" actId="20577"/>
          <ac:spMkLst>
            <pc:docMk/>
            <pc:sldMk cId="3190054364" sldId="281"/>
            <ac:spMk id="9" creationId="{5D267B12-6E41-4A57-89EE-AE09369306DC}"/>
          </ac:spMkLst>
        </pc:spChg>
      </pc:sldChg>
      <pc:sldChg chg="del">
        <pc:chgData name="Trần Hữu Khoa" userId="S::20520222@ms.uit.edu.vn::c3492e31-50a0-41f5-bc2e-2ed74a2c307a" providerId="AD" clId="Web-{0202C3E8-B91B-AD2C-04A7-120E09A46F66}" dt="2021-11-23T16:32:28.903" v="808"/>
        <pc:sldMkLst>
          <pc:docMk/>
          <pc:sldMk cId="160938935" sldId="283"/>
        </pc:sldMkLst>
      </pc:sldChg>
      <pc:sldChg chg="del">
        <pc:chgData name="Trần Hữu Khoa" userId="S::20520222@ms.uit.edu.vn::c3492e31-50a0-41f5-bc2e-2ed74a2c307a" providerId="AD" clId="Web-{0202C3E8-B91B-AD2C-04A7-120E09A46F66}" dt="2021-11-23T16:32:31.809" v="809"/>
        <pc:sldMkLst>
          <pc:docMk/>
          <pc:sldMk cId="2747662178" sldId="284"/>
        </pc:sldMkLst>
      </pc:sldChg>
      <pc:sldChg chg="ord">
        <pc:chgData name="Trần Hữu Khoa" userId="S::20520222@ms.uit.edu.vn::c3492e31-50a0-41f5-bc2e-2ed74a2c307a" providerId="AD" clId="Web-{0202C3E8-B91B-AD2C-04A7-120E09A46F66}" dt="2021-11-23T16:30:34.087" v="807"/>
        <pc:sldMkLst>
          <pc:docMk/>
          <pc:sldMk cId="3038370466" sldId="286"/>
        </pc:sldMkLst>
      </pc:sldChg>
      <pc:sldChg chg="modSp">
        <pc:chgData name="Trần Hữu Khoa" userId="S::20520222@ms.uit.edu.vn::c3492e31-50a0-41f5-bc2e-2ed74a2c307a" providerId="AD" clId="Web-{0202C3E8-B91B-AD2C-04A7-120E09A46F66}" dt="2021-11-23T15:51:22.621" v="661" actId="20577"/>
        <pc:sldMkLst>
          <pc:docMk/>
          <pc:sldMk cId="265613315" sldId="292"/>
        </pc:sldMkLst>
        <pc:spChg chg="mod">
          <ac:chgData name="Trần Hữu Khoa" userId="S::20520222@ms.uit.edu.vn::c3492e31-50a0-41f5-bc2e-2ed74a2c307a" providerId="AD" clId="Web-{0202C3E8-B91B-AD2C-04A7-120E09A46F66}" dt="2021-11-23T15:51:22.621" v="661" actId="20577"/>
          <ac:spMkLst>
            <pc:docMk/>
            <pc:sldMk cId="265613315" sldId="292"/>
            <ac:spMk id="3" creationId="{BD794CE5-FF04-4DD6-920C-88F0CC6ECC26}"/>
          </ac:spMkLst>
        </pc:spChg>
        <pc:spChg chg="mod">
          <ac:chgData name="Trần Hữu Khoa" userId="S::20520222@ms.uit.edu.vn::c3492e31-50a0-41f5-bc2e-2ed74a2c307a" providerId="AD" clId="Web-{0202C3E8-B91B-AD2C-04A7-120E09A46F66}" dt="2021-11-23T15:47:53.007" v="630" actId="20577"/>
          <ac:spMkLst>
            <pc:docMk/>
            <pc:sldMk cId="265613315" sldId="292"/>
            <ac:spMk id="5" creationId="{FFEC1A72-C412-4DBE-B67B-B5F1C2796B17}"/>
          </ac:spMkLst>
        </pc:spChg>
      </pc:sldChg>
      <pc:sldChg chg="modSp ord">
        <pc:chgData name="Trần Hữu Khoa" userId="S::20520222@ms.uit.edu.vn::c3492e31-50a0-41f5-bc2e-2ed74a2c307a" providerId="AD" clId="Web-{0202C3E8-B91B-AD2C-04A7-120E09A46F66}" dt="2021-11-23T16:30:34.087" v="806"/>
        <pc:sldMkLst>
          <pc:docMk/>
          <pc:sldMk cId="2606222977" sldId="293"/>
        </pc:sldMkLst>
        <pc:spChg chg="mod">
          <ac:chgData name="Trần Hữu Khoa" userId="S::20520222@ms.uit.edu.vn::c3492e31-50a0-41f5-bc2e-2ed74a2c307a" providerId="AD" clId="Web-{0202C3E8-B91B-AD2C-04A7-120E09A46F66}" dt="2021-11-23T16:18:01.423" v="800" actId="20577"/>
          <ac:spMkLst>
            <pc:docMk/>
            <pc:sldMk cId="2606222977" sldId="293"/>
            <ac:spMk id="2" creationId="{611EAFA9-02EB-46A7-9C39-ADCD2F81A817}"/>
          </ac:spMkLst>
        </pc:spChg>
      </pc:sldChg>
      <pc:sldChg chg="addSp delSp modSp ord modTransition">
        <pc:chgData name="Trần Hữu Khoa" userId="S::20520222@ms.uit.edu.vn::c3492e31-50a0-41f5-bc2e-2ed74a2c307a" providerId="AD" clId="Web-{0202C3E8-B91B-AD2C-04A7-120E09A46F66}" dt="2021-11-23T17:38:28.126" v="1182"/>
        <pc:sldMkLst>
          <pc:docMk/>
          <pc:sldMk cId="2196157715" sldId="294"/>
        </pc:sldMkLst>
        <pc:spChg chg="mod">
          <ac:chgData name="Trần Hữu Khoa" userId="S::20520222@ms.uit.edu.vn::c3492e31-50a0-41f5-bc2e-2ed74a2c307a" providerId="AD" clId="Web-{0202C3E8-B91B-AD2C-04A7-120E09A46F66}" dt="2021-11-23T17:06:29.334" v="899"/>
          <ac:spMkLst>
            <pc:docMk/>
            <pc:sldMk cId="2196157715" sldId="294"/>
            <ac:spMk id="2" creationId="{51758A35-E3A5-4CE5-BB10-C75814EAD80C}"/>
          </ac:spMkLst>
        </pc:spChg>
        <pc:spChg chg="mod ord">
          <ac:chgData name="Trần Hữu Khoa" userId="S::20520222@ms.uit.edu.vn::c3492e31-50a0-41f5-bc2e-2ed74a2c307a" providerId="AD" clId="Web-{0202C3E8-B91B-AD2C-04A7-120E09A46F66}" dt="2021-11-23T17:06:59.616" v="902" actId="20577"/>
          <ac:spMkLst>
            <pc:docMk/>
            <pc:sldMk cId="2196157715" sldId="294"/>
            <ac:spMk id="6" creationId="{00000000-0000-0000-0000-000000000000}"/>
          </ac:spMkLst>
        </pc:spChg>
        <pc:spChg chg="del">
          <ac:chgData name="Trần Hữu Khoa" userId="S::20520222@ms.uit.edu.vn::c3492e31-50a0-41f5-bc2e-2ed74a2c307a" providerId="AD" clId="Web-{0202C3E8-B91B-AD2C-04A7-120E09A46F66}" dt="2021-11-23T13:35:31.848" v="2"/>
          <ac:spMkLst>
            <pc:docMk/>
            <pc:sldMk cId="2196157715" sldId="294"/>
            <ac:spMk id="16" creationId="{35F0E358-1E49-4920-80D8-C3D138708838}"/>
          </ac:spMkLst>
        </pc:spChg>
        <pc:spChg chg="del">
          <ac:chgData name="Trần Hữu Khoa" userId="S::20520222@ms.uit.edu.vn::c3492e31-50a0-41f5-bc2e-2ed74a2c307a" providerId="AD" clId="Web-{0202C3E8-B91B-AD2C-04A7-120E09A46F66}" dt="2021-11-23T13:35:31.848" v="2"/>
          <ac:spMkLst>
            <pc:docMk/>
            <pc:sldMk cId="2196157715" sldId="294"/>
            <ac:spMk id="17" creationId="{E2D2362D-7010-4036-B9CA-03DFC8EB3B01}"/>
          </ac:spMkLst>
        </pc:spChg>
        <pc:spChg chg="del">
          <ac:chgData name="Trần Hữu Khoa" userId="S::20520222@ms.uit.edu.vn::c3492e31-50a0-41f5-bc2e-2ed74a2c307a" providerId="AD" clId="Web-{0202C3E8-B91B-AD2C-04A7-120E09A46F66}" dt="2021-11-23T13:35:31.848" v="2"/>
          <ac:spMkLst>
            <pc:docMk/>
            <pc:sldMk cId="2196157715" sldId="294"/>
            <ac:spMk id="22" creationId="{DC85BF5E-2BD6-4E5B-8EA3-420B45BB03FA}"/>
          </ac:spMkLst>
        </pc:spChg>
        <pc:spChg chg="del">
          <ac:chgData name="Trần Hữu Khoa" userId="S::20520222@ms.uit.edu.vn::c3492e31-50a0-41f5-bc2e-2ed74a2c307a" providerId="AD" clId="Web-{0202C3E8-B91B-AD2C-04A7-120E09A46F66}" dt="2021-11-23T13:35:31.848" v="2"/>
          <ac:spMkLst>
            <pc:docMk/>
            <pc:sldMk cId="2196157715" sldId="294"/>
            <ac:spMk id="24" creationId="{740D8E28-91B5-42B0-9D6C-B777D8AD90C2}"/>
          </ac:spMkLst>
        </pc:spChg>
        <pc:spChg chg="add del">
          <ac:chgData name="Trần Hữu Khoa" userId="S::20520222@ms.uit.edu.vn::c3492e31-50a0-41f5-bc2e-2ed74a2c307a" providerId="AD" clId="Web-{0202C3E8-B91B-AD2C-04A7-120E09A46F66}" dt="2021-11-23T17:06:29.334" v="899"/>
          <ac:spMkLst>
            <pc:docMk/>
            <pc:sldMk cId="2196157715" sldId="294"/>
            <ac:spMk id="29" creationId="{35F0E358-1E49-4920-80D8-C3D138708838}"/>
          </ac:spMkLst>
        </pc:spChg>
        <pc:spChg chg="add del">
          <ac:chgData name="Trần Hữu Khoa" userId="S::20520222@ms.uit.edu.vn::c3492e31-50a0-41f5-bc2e-2ed74a2c307a" providerId="AD" clId="Web-{0202C3E8-B91B-AD2C-04A7-120E09A46F66}" dt="2021-11-23T17:06:29.334" v="899"/>
          <ac:spMkLst>
            <pc:docMk/>
            <pc:sldMk cId="2196157715" sldId="294"/>
            <ac:spMk id="31" creationId="{E2D2362D-7010-4036-B9CA-03DFC8EB3B01}"/>
          </ac:spMkLst>
        </pc:spChg>
        <pc:spChg chg="add del">
          <ac:chgData name="Trần Hữu Khoa" userId="S::20520222@ms.uit.edu.vn::c3492e31-50a0-41f5-bc2e-2ed74a2c307a" providerId="AD" clId="Web-{0202C3E8-B91B-AD2C-04A7-120E09A46F66}" dt="2021-11-23T17:06:29.334" v="899"/>
          <ac:spMkLst>
            <pc:docMk/>
            <pc:sldMk cId="2196157715" sldId="294"/>
            <ac:spMk id="33" creationId="{DC85BF5E-2BD6-4E5B-8EA3-420B45BB03FA}"/>
          </ac:spMkLst>
        </pc:spChg>
        <pc:spChg chg="add del">
          <ac:chgData name="Trần Hữu Khoa" userId="S::20520222@ms.uit.edu.vn::c3492e31-50a0-41f5-bc2e-2ed74a2c307a" providerId="AD" clId="Web-{0202C3E8-B91B-AD2C-04A7-120E09A46F66}" dt="2021-11-23T17:06:29.334" v="899"/>
          <ac:spMkLst>
            <pc:docMk/>
            <pc:sldMk cId="2196157715" sldId="294"/>
            <ac:spMk id="35" creationId="{740D8E28-91B5-42B0-9D6C-B777D8AD90C2}"/>
          </ac:spMkLst>
        </pc:spChg>
        <pc:spChg chg="add del">
          <ac:chgData name="Trần Hữu Khoa" userId="S::20520222@ms.uit.edu.vn::c3492e31-50a0-41f5-bc2e-2ed74a2c307a" providerId="AD" clId="Web-{0202C3E8-B91B-AD2C-04A7-120E09A46F66}" dt="2021-11-23T17:06:29.334" v="899"/>
          <ac:spMkLst>
            <pc:docMk/>
            <pc:sldMk cId="2196157715" sldId="294"/>
            <ac:spMk id="37" creationId="{0E3596DD-156A-473E-9BB3-C6A29F7574E9}"/>
          </ac:spMkLst>
        </pc:spChg>
        <pc:spChg chg="add del">
          <ac:chgData name="Trần Hữu Khoa" userId="S::20520222@ms.uit.edu.vn::c3492e31-50a0-41f5-bc2e-2ed74a2c307a" providerId="AD" clId="Web-{0202C3E8-B91B-AD2C-04A7-120E09A46F66}" dt="2021-11-23T17:06:29.334" v="899"/>
          <ac:spMkLst>
            <pc:docMk/>
            <pc:sldMk cId="2196157715" sldId="294"/>
            <ac:spMk id="38" creationId="{2C46C4D6-C474-4E92-B52E-944C1118F7B6}"/>
          </ac:spMkLst>
        </pc:spChg>
        <pc:spChg chg="add del">
          <ac:chgData name="Trần Hữu Khoa" userId="S::20520222@ms.uit.edu.vn::c3492e31-50a0-41f5-bc2e-2ed74a2c307a" providerId="AD" clId="Web-{0202C3E8-B91B-AD2C-04A7-120E09A46F66}" dt="2021-11-23T13:39:28.040" v="19"/>
          <ac:spMkLst>
            <pc:docMk/>
            <pc:sldMk cId="2196157715" sldId="294"/>
            <ac:spMk id="40" creationId="{35F0E358-1E49-4920-80D8-C3D138708838}"/>
          </ac:spMkLst>
        </pc:spChg>
        <pc:spChg chg="add del">
          <ac:chgData name="Trần Hữu Khoa" userId="S::20520222@ms.uit.edu.vn::c3492e31-50a0-41f5-bc2e-2ed74a2c307a" providerId="AD" clId="Web-{0202C3E8-B91B-AD2C-04A7-120E09A46F66}" dt="2021-11-23T17:06:28.146" v="898"/>
          <ac:spMkLst>
            <pc:docMk/>
            <pc:sldMk cId="2196157715" sldId="294"/>
            <ac:spMk id="41" creationId="{2B566528-1B12-4246-9431-5C2D7D081168}"/>
          </ac:spMkLst>
        </pc:spChg>
        <pc:spChg chg="add del">
          <ac:chgData name="Trần Hữu Khoa" userId="S::20520222@ms.uit.edu.vn::c3492e31-50a0-41f5-bc2e-2ed74a2c307a" providerId="AD" clId="Web-{0202C3E8-B91B-AD2C-04A7-120E09A46F66}" dt="2021-11-23T13:39:28.040" v="19"/>
          <ac:spMkLst>
            <pc:docMk/>
            <pc:sldMk cId="2196157715" sldId="294"/>
            <ac:spMk id="42" creationId="{E2D2362D-7010-4036-B9CA-03DFC8EB3B01}"/>
          </ac:spMkLst>
        </pc:spChg>
        <pc:spChg chg="add del">
          <ac:chgData name="Trần Hữu Khoa" userId="S::20520222@ms.uit.edu.vn::c3492e31-50a0-41f5-bc2e-2ed74a2c307a" providerId="AD" clId="Web-{0202C3E8-B91B-AD2C-04A7-120E09A46F66}" dt="2021-11-23T17:06:20.006" v="896"/>
          <ac:spMkLst>
            <pc:docMk/>
            <pc:sldMk cId="2196157715" sldId="294"/>
            <ac:spMk id="43" creationId="{4038CB10-1F5C-4D54-9DF7-12586DE5B007}"/>
          </ac:spMkLst>
        </pc:spChg>
        <pc:spChg chg="add del">
          <ac:chgData name="Trần Hữu Khoa" userId="S::20520222@ms.uit.edu.vn::c3492e31-50a0-41f5-bc2e-2ed74a2c307a" providerId="AD" clId="Web-{0202C3E8-B91B-AD2C-04A7-120E09A46F66}" dt="2021-11-23T13:39:28.040" v="19"/>
          <ac:spMkLst>
            <pc:docMk/>
            <pc:sldMk cId="2196157715" sldId="294"/>
            <ac:spMk id="44" creationId="{DC85BF5E-2BD6-4E5B-8EA3-420B45BB03FA}"/>
          </ac:spMkLst>
        </pc:spChg>
        <pc:spChg chg="add del">
          <ac:chgData name="Trần Hữu Khoa" userId="S::20520222@ms.uit.edu.vn::c3492e31-50a0-41f5-bc2e-2ed74a2c307a" providerId="AD" clId="Web-{0202C3E8-B91B-AD2C-04A7-120E09A46F66}" dt="2021-11-23T17:06:20.006" v="896"/>
          <ac:spMkLst>
            <pc:docMk/>
            <pc:sldMk cId="2196157715" sldId="294"/>
            <ac:spMk id="45" creationId="{73ED6512-6858-4552-B699-9A97FE9A4EA2}"/>
          </ac:spMkLst>
        </pc:spChg>
        <pc:spChg chg="add del">
          <ac:chgData name="Trần Hữu Khoa" userId="S::20520222@ms.uit.edu.vn::c3492e31-50a0-41f5-bc2e-2ed74a2c307a" providerId="AD" clId="Web-{0202C3E8-B91B-AD2C-04A7-120E09A46F66}" dt="2021-11-23T13:39:28.040" v="19"/>
          <ac:spMkLst>
            <pc:docMk/>
            <pc:sldMk cId="2196157715" sldId="294"/>
            <ac:spMk id="46" creationId="{740D8E28-91B5-42B0-9D6C-B777D8AD90C2}"/>
          </ac:spMkLst>
        </pc:spChg>
        <pc:spChg chg="add del">
          <ac:chgData name="Trần Hữu Khoa" userId="S::20520222@ms.uit.edu.vn::c3492e31-50a0-41f5-bc2e-2ed74a2c307a" providerId="AD" clId="Web-{0202C3E8-B91B-AD2C-04A7-120E09A46F66}" dt="2021-11-23T17:06:28.146" v="898"/>
          <ac:spMkLst>
            <pc:docMk/>
            <pc:sldMk cId="2196157715" sldId="294"/>
            <ac:spMk id="47" creationId="{1E547BA6-BAE0-43BB-A7CA-60F69CE252F0}"/>
          </ac:spMkLst>
        </pc:spChg>
        <pc:spChg chg="add del">
          <ac:chgData name="Trần Hữu Khoa" userId="S::20520222@ms.uit.edu.vn::c3492e31-50a0-41f5-bc2e-2ed74a2c307a" providerId="AD" clId="Web-{0202C3E8-B91B-AD2C-04A7-120E09A46F66}" dt="2021-11-23T17:06:28.146" v="898"/>
          <ac:spMkLst>
            <pc:docMk/>
            <pc:sldMk cId="2196157715" sldId="294"/>
            <ac:spMk id="48" creationId="{D3F51FEB-38FB-4F6C-9F7B-2F2AFAB65463}"/>
          </ac:spMkLst>
        </pc:spChg>
        <pc:grpChg chg="add del">
          <ac:chgData name="Trần Hữu Khoa" userId="S::20520222@ms.uit.edu.vn::c3492e31-50a0-41f5-bc2e-2ed74a2c307a" providerId="AD" clId="Web-{0202C3E8-B91B-AD2C-04A7-120E09A46F66}" dt="2021-11-23T17:06:28.146" v="898"/>
          <ac:grpSpMkLst>
            <pc:docMk/>
            <pc:sldMk cId="2196157715" sldId="294"/>
            <ac:grpSpMk id="49" creationId="{15CBE6EC-46EF-45D9-8E16-DCDC5917CA31}"/>
          </ac:grpSpMkLst>
        </pc:grpChg>
        <pc:picChg chg="mod ord">
          <ac:chgData name="Trần Hữu Khoa" userId="S::20520222@ms.uit.edu.vn::c3492e31-50a0-41f5-bc2e-2ed74a2c307a" providerId="AD" clId="Web-{0202C3E8-B91B-AD2C-04A7-120E09A46F66}" dt="2021-11-23T17:06:29.334" v="899"/>
          <ac:picMkLst>
            <pc:docMk/>
            <pc:sldMk cId="2196157715" sldId="294"/>
            <ac:picMk id="7" creationId="{00000000-0000-0000-0000-000000000000}"/>
          </ac:picMkLst>
        </pc:picChg>
      </pc:sldChg>
      <pc:sldChg chg="addSp delSp modSp ord modTransition addAnim modAnim">
        <pc:chgData name="Trần Hữu Khoa" userId="S::20520222@ms.uit.edu.vn::c3492e31-50a0-41f5-bc2e-2ed74a2c307a" providerId="AD" clId="Web-{0202C3E8-B91B-AD2C-04A7-120E09A46F66}" dt="2021-11-23T17:42:29.918" v="1202" actId="1076"/>
        <pc:sldMkLst>
          <pc:docMk/>
          <pc:sldMk cId="4153846322" sldId="295"/>
        </pc:sldMkLst>
        <pc:spChg chg="mod">
          <ac:chgData name="Trần Hữu Khoa" userId="S::20520222@ms.uit.edu.vn::c3492e31-50a0-41f5-bc2e-2ed74a2c307a" providerId="AD" clId="Web-{0202C3E8-B91B-AD2C-04A7-120E09A46F66}" dt="2021-11-23T17:17:58.365" v="991"/>
          <ac:spMkLst>
            <pc:docMk/>
            <pc:sldMk cId="4153846322" sldId="295"/>
            <ac:spMk id="2" creationId="{97424A8D-C7AA-4F4E-BB86-F873236F8862}"/>
          </ac:spMkLst>
        </pc:spChg>
        <pc:spChg chg="mod">
          <ac:chgData name="Trần Hữu Khoa" userId="S::20520222@ms.uit.edu.vn::c3492e31-50a0-41f5-bc2e-2ed74a2c307a" providerId="AD" clId="Web-{0202C3E8-B91B-AD2C-04A7-120E09A46F66}" dt="2021-11-23T17:40:47.707" v="1192" actId="20577"/>
          <ac:spMkLst>
            <pc:docMk/>
            <pc:sldMk cId="4153846322" sldId="295"/>
            <ac:spMk id="3" creationId="{902A3D96-336F-4624-A6A6-5F9FFBBC4642}"/>
          </ac:spMkLst>
        </pc:spChg>
        <pc:spChg chg="add mod">
          <ac:chgData name="Trần Hữu Khoa" userId="S::20520222@ms.uit.edu.vn::c3492e31-50a0-41f5-bc2e-2ed74a2c307a" providerId="AD" clId="Web-{0202C3E8-B91B-AD2C-04A7-120E09A46F66}" dt="2021-11-23T17:25:54.860" v="1120" actId="1076"/>
          <ac:spMkLst>
            <pc:docMk/>
            <pc:sldMk cId="4153846322" sldId="295"/>
            <ac:spMk id="8" creationId="{FA8F67F5-2A2F-49A9-972F-1C199961B72E}"/>
          </ac:spMkLst>
        </pc:spChg>
        <pc:spChg chg="add del mod ord">
          <ac:chgData name="Trần Hữu Khoa" userId="S::20520222@ms.uit.edu.vn::c3492e31-50a0-41f5-bc2e-2ed74a2c307a" providerId="AD" clId="Web-{0202C3E8-B91B-AD2C-04A7-120E09A46F66}" dt="2021-11-23T17:29:28.817" v="1150"/>
          <ac:spMkLst>
            <pc:docMk/>
            <pc:sldMk cId="4153846322" sldId="295"/>
            <ac:spMk id="9" creationId="{4C9E9E97-890A-49A3-901D-89183BA951CA}"/>
          </ac:spMkLst>
        </pc:spChg>
        <pc:spChg chg="add del mod">
          <ac:chgData name="Trần Hữu Khoa" userId="S::20520222@ms.uit.edu.vn::c3492e31-50a0-41f5-bc2e-2ed74a2c307a" providerId="AD" clId="Web-{0202C3E8-B91B-AD2C-04A7-120E09A46F66}" dt="2021-11-23T17:37:10.859" v="1176"/>
          <ac:spMkLst>
            <pc:docMk/>
            <pc:sldMk cId="4153846322" sldId="295"/>
            <ac:spMk id="12" creationId="{65318694-F462-47A8-89D5-D630394AE2A1}"/>
          </ac:spMkLst>
        </pc:spChg>
        <pc:spChg chg="add mod">
          <ac:chgData name="Trần Hữu Khoa" userId="S::20520222@ms.uit.edu.vn::c3492e31-50a0-41f5-bc2e-2ed74a2c307a" providerId="AD" clId="Web-{0202C3E8-B91B-AD2C-04A7-120E09A46F66}" dt="2021-11-23T17:42:29.918" v="1202" actId="1076"/>
          <ac:spMkLst>
            <pc:docMk/>
            <pc:sldMk cId="4153846322" sldId="295"/>
            <ac:spMk id="14" creationId="{7E6BCF0F-0F57-4E54-A523-71C19495A43A}"/>
          </ac:spMkLst>
        </pc:spChg>
        <pc:spChg chg="add del ord">
          <ac:chgData name="Trần Hữu Khoa" userId="S::20520222@ms.uit.edu.vn::c3492e31-50a0-41f5-bc2e-2ed74a2c307a" providerId="AD" clId="Web-{0202C3E8-B91B-AD2C-04A7-120E09A46F66}" dt="2021-11-23T17:37:15.421" v="1177"/>
          <ac:spMkLst>
            <pc:docMk/>
            <pc:sldMk cId="4153846322" sldId="295"/>
            <ac:spMk id="38" creationId="{131BAD53-4E89-4F62-BBB7-26359763ED39}"/>
          </ac:spMkLst>
        </pc:spChg>
        <pc:spChg chg="add del">
          <ac:chgData name="Trần Hữu Khoa" userId="S::20520222@ms.uit.edu.vn::c3492e31-50a0-41f5-bc2e-2ed74a2c307a" providerId="AD" clId="Web-{0202C3E8-B91B-AD2C-04A7-120E09A46F66}" dt="2021-11-23T17:17:58.365" v="991"/>
          <ac:spMkLst>
            <pc:docMk/>
            <pc:sldMk cId="4153846322" sldId="295"/>
            <ac:spMk id="40" creationId="{62756DA2-40EB-4C6F-B962-5822FFB54FB6}"/>
          </ac:spMkLst>
        </pc:spChg>
        <pc:spChg chg="add del">
          <ac:chgData name="Trần Hữu Khoa" userId="S::20520222@ms.uit.edu.vn::c3492e31-50a0-41f5-bc2e-2ed74a2c307a" providerId="AD" clId="Web-{0202C3E8-B91B-AD2C-04A7-120E09A46F66}" dt="2021-11-23T17:17:58.365" v="991"/>
          <ac:spMkLst>
            <pc:docMk/>
            <pc:sldMk cId="4153846322" sldId="295"/>
            <ac:spMk id="45" creationId="{0B9EE3F3-89B7-43C3-8651-C4C96830993D}"/>
          </ac:spMkLst>
        </pc:spChg>
        <pc:spChg chg="add del">
          <ac:chgData name="Trần Hữu Khoa" userId="S::20520222@ms.uit.edu.vn::c3492e31-50a0-41f5-bc2e-2ed74a2c307a" providerId="AD" clId="Web-{0202C3E8-B91B-AD2C-04A7-120E09A46F66}" dt="2021-11-23T17:17:58.365" v="991"/>
          <ac:spMkLst>
            <pc:docMk/>
            <pc:sldMk cId="4153846322" sldId="295"/>
            <ac:spMk id="47" creationId="{33AE4636-AEEC-45D6-84D4-7AC2DA48ECF8}"/>
          </ac:spMkLst>
        </pc:spChg>
        <pc:spChg chg="add del">
          <ac:chgData name="Trần Hữu Khoa" userId="S::20520222@ms.uit.edu.vn::c3492e31-50a0-41f5-bc2e-2ed74a2c307a" providerId="AD" clId="Web-{0202C3E8-B91B-AD2C-04A7-120E09A46F66}" dt="2021-11-23T17:17:58.365" v="991"/>
          <ac:spMkLst>
            <pc:docMk/>
            <pc:sldMk cId="4153846322" sldId="295"/>
            <ac:spMk id="49" creationId="{8D9CE0F4-2EB2-4F1F-8AAC-DB3571D9FE10}"/>
          </ac:spMkLst>
        </pc:spChg>
        <pc:picChg chg="del mod">
          <ac:chgData name="Trần Hữu Khoa" userId="S::20520222@ms.uit.edu.vn::c3492e31-50a0-41f5-bc2e-2ed74a2c307a" providerId="AD" clId="Web-{0202C3E8-B91B-AD2C-04A7-120E09A46F66}" dt="2021-11-23T17:19:37.898" v="992"/>
          <ac:picMkLst>
            <pc:docMk/>
            <pc:sldMk cId="4153846322" sldId="295"/>
            <ac:picMk id="4" creationId="{00000000-0000-0000-0000-000000000000}"/>
          </ac:picMkLst>
        </pc:picChg>
        <pc:picChg chg="add del mod">
          <ac:chgData name="Trần Hữu Khoa" userId="S::20520222@ms.uit.edu.vn::c3492e31-50a0-41f5-bc2e-2ed74a2c307a" providerId="AD" clId="Web-{0202C3E8-B91B-AD2C-04A7-120E09A46F66}" dt="2021-11-23T17:33:39.682" v="1157"/>
          <ac:picMkLst>
            <pc:docMk/>
            <pc:sldMk cId="4153846322" sldId="295"/>
            <ac:picMk id="5" creationId="{084228E7-3641-40E6-85AC-1CA48CBD942F}"/>
          </ac:picMkLst>
        </pc:picChg>
        <pc:picChg chg="add mod">
          <ac:chgData name="Trần Hữu Khoa" userId="S::20520222@ms.uit.edu.vn::c3492e31-50a0-41f5-bc2e-2ed74a2c307a" providerId="AD" clId="Web-{0202C3E8-B91B-AD2C-04A7-120E09A46F66}" dt="2021-11-23T17:37:28.265" v="1178" actId="1076"/>
          <ac:picMkLst>
            <pc:docMk/>
            <pc:sldMk cId="4153846322" sldId="295"/>
            <ac:picMk id="6" creationId="{6F95539F-E589-4731-9450-74FAEEFF1133}"/>
          </ac:picMkLst>
        </pc:picChg>
        <pc:picChg chg="add mod">
          <ac:chgData name="Trần Hữu Khoa" userId="S::20520222@ms.uit.edu.vn::c3492e31-50a0-41f5-bc2e-2ed74a2c307a" providerId="AD" clId="Web-{0202C3E8-B91B-AD2C-04A7-120E09A46F66}" dt="2021-11-23T17:25:21.765" v="1108" actId="1076"/>
          <ac:picMkLst>
            <pc:docMk/>
            <pc:sldMk cId="4153846322" sldId="295"/>
            <ac:picMk id="7" creationId="{7AB862EF-4E55-4B3C-83AA-0B1D78074CC6}"/>
          </ac:picMkLst>
        </pc:picChg>
        <pc:picChg chg="add del mod">
          <ac:chgData name="Trần Hữu Khoa" userId="S::20520222@ms.uit.edu.vn::c3492e31-50a0-41f5-bc2e-2ed74a2c307a" providerId="AD" clId="Web-{0202C3E8-B91B-AD2C-04A7-120E09A46F66}" dt="2021-11-23T17:35:10.856" v="1166"/>
          <ac:picMkLst>
            <pc:docMk/>
            <pc:sldMk cId="4153846322" sldId="295"/>
            <ac:picMk id="10" creationId="{5037497F-3DB0-4826-8AD6-5F50702425A2}"/>
          </ac:picMkLst>
        </pc:picChg>
        <pc:picChg chg="add mod ord">
          <ac:chgData name="Trần Hữu Khoa" userId="S::20520222@ms.uit.edu.vn::c3492e31-50a0-41f5-bc2e-2ed74a2c307a" providerId="AD" clId="Web-{0202C3E8-B91B-AD2C-04A7-120E09A46F66}" dt="2021-11-23T17:36:56.874" v="1173"/>
          <ac:picMkLst>
            <pc:docMk/>
            <pc:sldMk cId="4153846322" sldId="295"/>
            <ac:picMk id="11" creationId="{F1E8DF0F-2E0B-4D28-B802-0A794F9721EF}"/>
          </ac:picMkLst>
        </pc:picChg>
      </pc:sldChg>
      <pc:sldChg chg="ord">
        <pc:chgData name="Trần Hữu Khoa" userId="S::20520222@ms.uit.edu.vn::c3492e31-50a0-41f5-bc2e-2ed74a2c307a" providerId="AD" clId="Web-{0202C3E8-B91B-AD2C-04A7-120E09A46F66}" dt="2021-11-23T16:30:34.071" v="803"/>
        <pc:sldMkLst>
          <pc:docMk/>
          <pc:sldMk cId="1745581581" sldId="296"/>
        </pc:sldMkLst>
      </pc:sldChg>
      <pc:sldChg chg="delSp modSp mod ord modClrScheme chgLayout">
        <pc:chgData name="Trần Hữu Khoa" userId="S::20520222@ms.uit.edu.vn::c3492e31-50a0-41f5-bc2e-2ed74a2c307a" providerId="AD" clId="Web-{0202C3E8-B91B-AD2C-04A7-120E09A46F66}" dt="2021-11-23T18:03:37.164" v="1242" actId="20577"/>
        <pc:sldMkLst>
          <pc:docMk/>
          <pc:sldMk cId="1231510702" sldId="297"/>
        </pc:sldMkLst>
        <pc:spChg chg="mod ord">
          <ac:chgData name="Trần Hữu Khoa" userId="S::20520222@ms.uit.edu.vn::c3492e31-50a0-41f5-bc2e-2ed74a2c307a" providerId="AD" clId="Web-{0202C3E8-B91B-AD2C-04A7-120E09A46F66}" dt="2021-11-23T14:20:39.124" v="64"/>
          <ac:spMkLst>
            <pc:docMk/>
            <pc:sldMk cId="1231510702" sldId="297"/>
            <ac:spMk id="2" creationId="{EAC6144C-8ADF-4195-A7EB-5E34100120A0}"/>
          </ac:spMkLst>
        </pc:spChg>
        <pc:spChg chg="mod ord">
          <ac:chgData name="Trần Hữu Khoa" userId="S::20520222@ms.uit.edu.vn::c3492e31-50a0-41f5-bc2e-2ed74a2c307a" providerId="AD" clId="Web-{0202C3E8-B91B-AD2C-04A7-120E09A46F66}" dt="2021-11-23T18:03:37.164" v="1242" actId="20577"/>
          <ac:spMkLst>
            <pc:docMk/>
            <pc:sldMk cId="1231510702" sldId="297"/>
            <ac:spMk id="3" creationId="{DAFA0A2F-BBBF-4C71-8FB9-3751EBEE4B73}"/>
          </ac:spMkLst>
        </pc:spChg>
        <pc:spChg chg="del">
          <ac:chgData name="Trần Hữu Khoa" userId="S::20520222@ms.uit.edu.vn::c3492e31-50a0-41f5-bc2e-2ed74a2c307a" providerId="AD" clId="Web-{0202C3E8-B91B-AD2C-04A7-120E09A46F66}" dt="2021-11-23T14:20:39.124" v="64"/>
          <ac:spMkLst>
            <pc:docMk/>
            <pc:sldMk cId="1231510702" sldId="297"/>
            <ac:spMk id="4" creationId="{B2080BBB-A0D3-4F07-8195-75FF3DC8CC6A}"/>
          </ac:spMkLst>
        </pc:spChg>
      </pc:sldChg>
      <pc:sldChg chg="addSp modSp new mod ord modClrScheme chgLayout">
        <pc:chgData name="Trần Hữu Khoa" userId="S::20520222@ms.uit.edu.vn::c3492e31-50a0-41f5-bc2e-2ed74a2c307a" providerId="AD" clId="Web-{0202C3E8-B91B-AD2C-04A7-120E09A46F66}" dt="2021-11-23T17:11:05.871" v="924" actId="20577"/>
        <pc:sldMkLst>
          <pc:docMk/>
          <pc:sldMk cId="1809248103" sldId="303"/>
        </pc:sldMkLst>
        <pc:spChg chg="mod ord">
          <ac:chgData name="Trần Hữu Khoa" userId="S::20520222@ms.uit.edu.vn::c3492e31-50a0-41f5-bc2e-2ed74a2c307a" providerId="AD" clId="Web-{0202C3E8-B91B-AD2C-04A7-120E09A46F66}" dt="2021-11-23T16:58:58.230" v="831" actId="20577"/>
          <ac:spMkLst>
            <pc:docMk/>
            <pc:sldMk cId="1809248103" sldId="303"/>
            <ac:spMk id="2" creationId="{1047B1E4-AC29-4153-8294-7F0838E2B213}"/>
          </ac:spMkLst>
        </pc:spChg>
        <pc:spChg chg="mod ord">
          <ac:chgData name="Trần Hữu Khoa" userId="S::20520222@ms.uit.edu.vn::c3492e31-50a0-41f5-bc2e-2ed74a2c307a" providerId="AD" clId="Web-{0202C3E8-B91B-AD2C-04A7-120E09A46F66}" dt="2021-11-23T15:03:13.574" v="445" actId="20577"/>
          <ac:spMkLst>
            <pc:docMk/>
            <pc:sldMk cId="1809248103" sldId="303"/>
            <ac:spMk id="3" creationId="{506D86B2-31C8-406D-BE86-7685CCEACD22}"/>
          </ac:spMkLst>
        </pc:spChg>
        <pc:spChg chg="add mod ord">
          <ac:chgData name="Trần Hữu Khoa" userId="S::20520222@ms.uit.edu.vn::c3492e31-50a0-41f5-bc2e-2ed74a2c307a" providerId="AD" clId="Web-{0202C3E8-B91B-AD2C-04A7-120E09A46F66}" dt="2021-11-23T17:11:05.871" v="924" actId="20577"/>
          <ac:spMkLst>
            <pc:docMk/>
            <pc:sldMk cId="1809248103" sldId="303"/>
            <ac:spMk id="4" creationId="{C17D6F85-1F72-4DE7-B28B-8AD2FA23FD7F}"/>
          </ac:spMkLst>
        </pc:spChg>
        <pc:spChg chg="add mod ord">
          <ac:chgData name="Trần Hữu Khoa" userId="S::20520222@ms.uit.edu.vn::c3492e31-50a0-41f5-bc2e-2ed74a2c307a" providerId="AD" clId="Web-{0202C3E8-B91B-AD2C-04A7-120E09A46F66}" dt="2021-11-23T14:57:04.020" v="211" actId="20577"/>
          <ac:spMkLst>
            <pc:docMk/>
            <pc:sldMk cId="1809248103" sldId="303"/>
            <ac:spMk id="5" creationId="{3F3BBDFB-F319-4183-83EF-4045E9298486}"/>
          </ac:spMkLst>
        </pc:spChg>
        <pc:spChg chg="add mod ord">
          <ac:chgData name="Trần Hữu Khoa" userId="S::20520222@ms.uit.edu.vn::c3492e31-50a0-41f5-bc2e-2ed74a2c307a" providerId="AD" clId="Web-{0202C3E8-B91B-AD2C-04A7-120E09A46F66}" dt="2021-11-23T14:57:08.457" v="220" actId="20577"/>
          <ac:spMkLst>
            <pc:docMk/>
            <pc:sldMk cId="1809248103" sldId="303"/>
            <ac:spMk id="6" creationId="{7DD0DAF5-16C2-48AA-AFF2-7AB75B96085A}"/>
          </ac:spMkLst>
        </pc:spChg>
      </pc:sldChg>
      <pc:sldChg chg="addSp modSp new mod modClrScheme chgLayout">
        <pc:chgData name="Trần Hữu Khoa" userId="S::20520222@ms.uit.edu.vn::c3492e31-50a0-41f5-bc2e-2ed74a2c307a" providerId="AD" clId="Web-{0202C3E8-B91B-AD2C-04A7-120E09A46F66}" dt="2021-11-23T16:59:49.341" v="889" actId="20577"/>
        <pc:sldMkLst>
          <pc:docMk/>
          <pc:sldMk cId="1120334812" sldId="306"/>
        </pc:sldMkLst>
        <pc:spChg chg="mod ord">
          <ac:chgData name="Trần Hữu Khoa" userId="S::20520222@ms.uit.edu.vn::c3492e31-50a0-41f5-bc2e-2ed74a2c307a" providerId="AD" clId="Web-{0202C3E8-B91B-AD2C-04A7-120E09A46F66}" dt="2021-11-23T16:59:26.372" v="841"/>
          <ac:spMkLst>
            <pc:docMk/>
            <pc:sldMk cId="1120334812" sldId="306"/>
            <ac:spMk id="2" creationId="{BC9E8F29-D3E1-4D48-A2F6-05227D23F3C1}"/>
          </ac:spMkLst>
        </pc:spChg>
        <pc:spChg chg="mod ord">
          <ac:chgData name="Trần Hữu Khoa" userId="S::20520222@ms.uit.edu.vn::c3492e31-50a0-41f5-bc2e-2ed74a2c307a" providerId="AD" clId="Web-{0202C3E8-B91B-AD2C-04A7-120E09A46F66}" dt="2021-11-23T16:59:49.341" v="889" actId="20577"/>
          <ac:spMkLst>
            <pc:docMk/>
            <pc:sldMk cId="1120334812" sldId="306"/>
            <ac:spMk id="3" creationId="{B9E64C8C-93DA-488A-87A0-C9226E80B961}"/>
          </ac:spMkLst>
        </pc:spChg>
        <pc:spChg chg="add mod ord">
          <ac:chgData name="Trần Hữu Khoa" userId="S::20520222@ms.uit.edu.vn::c3492e31-50a0-41f5-bc2e-2ed74a2c307a" providerId="AD" clId="Web-{0202C3E8-B91B-AD2C-04A7-120E09A46F66}" dt="2021-11-23T16:59:32.387" v="850" actId="20577"/>
          <ac:spMkLst>
            <pc:docMk/>
            <pc:sldMk cId="1120334812" sldId="306"/>
            <ac:spMk id="4" creationId="{FB5221CD-3950-4E76-BD6B-2BB70555ABD7}"/>
          </ac:spMkLst>
        </pc:spChg>
        <pc:spChg chg="add mod ord">
          <ac:chgData name="Trần Hữu Khoa" userId="S::20520222@ms.uit.edu.vn::c3492e31-50a0-41f5-bc2e-2ed74a2c307a" providerId="AD" clId="Web-{0202C3E8-B91B-AD2C-04A7-120E09A46F66}" dt="2021-11-23T16:59:40.200" v="864" actId="20577"/>
          <ac:spMkLst>
            <pc:docMk/>
            <pc:sldMk cId="1120334812" sldId="306"/>
            <ac:spMk id="5" creationId="{2C121ACA-C605-4B5F-9B44-15BBCAD43B0A}"/>
          </ac:spMkLst>
        </pc:spChg>
        <pc:spChg chg="add mod ord">
          <ac:chgData name="Trần Hữu Khoa" userId="S::20520222@ms.uit.edu.vn::c3492e31-50a0-41f5-bc2e-2ed74a2c307a" providerId="AD" clId="Web-{0202C3E8-B91B-AD2C-04A7-120E09A46F66}" dt="2021-11-23T16:59:26.372" v="841"/>
          <ac:spMkLst>
            <pc:docMk/>
            <pc:sldMk cId="1120334812" sldId="306"/>
            <ac:spMk id="6" creationId="{75521B1E-C9F2-451F-82AB-29AA00F2DA9C}"/>
          </ac:spMkLst>
        </pc:spChg>
      </pc:sldChg>
      <pc:sldChg chg="addSp delSp modSp new del mod modClrScheme chgLayout">
        <pc:chgData name="Trần Hữu Khoa" userId="S::20520222@ms.uit.edu.vn::c3492e31-50a0-41f5-bc2e-2ed74a2c307a" providerId="AD" clId="Web-{0202C3E8-B91B-AD2C-04A7-120E09A46F66}" dt="2021-11-23T18:19:33.982" v="1389"/>
        <pc:sldMkLst>
          <pc:docMk/>
          <pc:sldMk cId="354334670" sldId="307"/>
        </pc:sldMkLst>
        <pc:spChg chg="mod ord">
          <ac:chgData name="Trần Hữu Khoa" userId="S::20520222@ms.uit.edu.vn::c3492e31-50a0-41f5-bc2e-2ed74a2c307a" providerId="AD" clId="Web-{0202C3E8-B91B-AD2C-04A7-120E09A46F66}" dt="2021-11-23T18:17:34.838" v="1370" actId="20577"/>
          <ac:spMkLst>
            <pc:docMk/>
            <pc:sldMk cId="354334670" sldId="307"/>
            <ac:spMk id="2" creationId="{7D4E8BDE-FC82-4D6D-85F5-48B1ABB3EB0F}"/>
          </ac:spMkLst>
        </pc:spChg>
        <pc:spChg chg="mod ord">
          <ac:chgData name="Trần Hữu Khoa" userId="S::20520222@ms.uit.edu.vn::c3492e31-50a0-41f5-bc2e-2ed74a2c307a" providerId="AD" clId="Web-{0202C3E8-B91B-AD2C-04A7-120E09A46F66}" dt="2021-11-23T18:17:23.338" v="1365"/>
          <ac:spMkLst>
            <pc:docMk/>
            <pc:sldMk cId="354334670" sldId="307"/>
            <ac:spMk id="3" creationId="{9CDD3BE0-FAB1-4E90-A62C-50C3E0048F69}"/>
          </ac:spMkLst>
        </pc:spChg>
        <pc:spChg chg="add del">
          <ac:chgData name="Trần Hữu Khoa" userId="S::20520222@ms.uit.edu.vn::c3492e31-50a0-41f5-bc2e-2ed74a2c307a" providerId="AD" clId="Web-{0202C3E8-B91B-AD2C-04A7-120E09A46F66}" dt="2021-11-23T18:16:35.150" v="1362"/>
          <ac:spMkLst>
            <pc:docMk/>
            <pc:sldMk cId="354334670" sldId="307"/>
            <ac:spMk id="6" creationId="{9FA295CB-7DD0-4F29-AEE2-11CCBE09D2A0}"/>
          </ac:spMkLst>
        </pc:spChg>
        <pc:picChg chg="add del mod">
          <ac:chgData name="Trần Hữu Khoa" userId="S::20520222@ms.uit.edu.vn::c3492e31-50a0-41f5-bc2e-2ed74a2c307a" providerId="AD" clId="Web-{0202C3E8-B91B-AD2C-04A7-120E09A46F66}" dt="2021-11-23T18:15:50.492" v="1354"/>
          <ac:picMkLst>
            <pc:docMk/>
            <pc:sldMk cId="354334670" sldId="307"/>
            <ac:picMk id="4" creationId="{4B310A72-C075-407A-B231-C487A326C7DF}"/>
          </ac:picMkLst>
        </pc:picChg>
        <pc:picChg chg="add del mod">
          <ac:chgData name="Trần Hữu Khoa" userId="S::20520222@ms.uit.edu.vn::c3492e31-50a0-41f5-bc2e-2ed74a2c307a" providerId="AD" clId="Web-{0202C3E8-B91B-AD2C-04A7-120E09A46F66}" dt="2021-11-23T18:17:17.041" v="1363"/>
          <ac:picMkLst>
            <pc:docMk/>
            <pc:sldMk cId="354334670" sldId="307"/>
            <ac:picMk id="5" creationId="{D57D203D-C803-4E5D-AA3B-F0864F39BD5B}"/>
          </ac:picMkLst>
        </pc:picChg>
      </pc:sldChg>
      <pc:sldChg chg="addSp delSp modSp new">
        <pc:chgData name="Trần Hữu Khoa" userId="S::20520222@ms.uit.edu.vn::c3492e31-50a0-41f5-bc2e-2ed74a2c307a" providerId="AD" clId="Web-{0202C3E8-B91B-AD2C-04A7-120E09A46F66}" dt="2021-11-23T18:19:29.060" v="1388" actId="20577"/>
        <pc:sldMkLst>
          <pc:docMk/>
          <pc:sldMk cId="1393163128" sldId="308"/>
        </pc:sldMkLst>
        <pc:spChg chg="mod">
          <ac:chgData name="Trần Hữu Khoa" userId="S::20520222@ms.uit.edu.vn::c3492e31-50a0-41f5-bc2e-2ed74a2c307a" providerId="AD" clId="Web-{0202C3E8-B91B-AD2C-04A7-120E09A46F66}" dt="2021-11-23T18:19:29.060" v="1388" actId="20577"/>
          <ac:spMkLst>
            <pc:docMk/>
            <pc:sldMk cId="1393163128" sldId="308"/>
            <ac:spMk id="2" creationId="{9B563286-0F82-4A15-9366-62F843CACAE6}"/>
          </ac:spMkLst>
        </pc:spChg>
        <pc:spChg chg="del">
          <ac:chgData name="Trần Hữu Khoa" userId="S::20520222@ms.uit.edu.vn::c3492e31-50a0-41f5-bc2e-2ed74a2c307a" providerId="AD" clId="Web-{0202C3E8-B91B-AD2C-04A7-120E09A46F66}" dt="2021-11-23T18:17:53.401" v="1372"/>
          <ac:spMkLst>
            <pc:docMk/>
            <pc:sldMk cId="1393163128" sldId="308"/>
            <ac:spMk id="3" creationId="{4A02B6F0-7A17-403C-A551-A8D6E115857F}"/>
          </ac:spMkLst>
        </pc:spChg>
        <pc:picChg chg="add mod ord">
          <ac:chgData name="Trần Hữu Khoa" userId="S::20520222@ms.uit.edu.vn::c3492e31-50a0-41f5-bc2e-2ed74a2c307a" providerId="AD" clId="Web-{0202C3E8-B91B-AD2C-04A7-120E09A46F66}" dt="2021-11-23T18:19:18.638" v="1387" actId="1076"/>
          <ac:picMkLst>
            <pc:docMk/>
            <pc:sldMk cId="1393163128" sldId="308"/>
            <ac:picMk id="4" creationId="{49315B5F-144F-4DDA-9B37-7169F14B8549}"/>
          </ac:picMkLst>
        </pc:picChg>
      </pc:sldChg>
    </pc:docChg>
  </pc:docChgLst>
  <pc:docChgLst>
    <pc:chgData name="Trần Hữu Khoa" userId="S::20520222@ms.uit.edu.vn::c3492e31-50a0-41f5-bc2e-2ed74a2c307a" providerId="AD" clId="Web-{DBF6713C-90C8-DD66-6D38-D50A03AEA6F4}"/>
    <pc:docChg chg="modSld">
      <pc:chgData name="Trần Hữu Khoa" userId="S::20520222@ms.uit.edu.vn::c3492e31-50a0-41f5-bc2e-2ed74a2c307a" providerId="AD" clId="Web-{DBF6713C-90C8-DD66-6D38-D50A03AEA6F4}" dt="2021-11-20T17:45:57.691" v="45"/>
      <pc:docMkLst>
        <pc:docMk/>
      </pc:docMkLst>
      <pc:sldChg chg="modSp">
        <pc:chgData name="Trần Hữu Khoa" userId="S::20520222@ms.uit.edu.vn::c3492e31-50a0-41f5-bc2e-2ed74a2c307a" providerId="AD" clId="Web-{DBF6713C-90C8-DD66-6D38-D50A03AEA6F4}" dt="2021-11-20T17:41:45.357" v="1" actId="20577"/>
        <pc:sldMkLst>
          <pc:docMk/>
          <pc:sldMk cId="2421825002" sldId="256"/>
        </pc:sldMkLst>
        <pc:spChg chg="mod">
          <ac:chgData name="Trần Hữu Khoa" userId="S::20520222@ms.uit.edu.vn::c3492e31-50a0-41f5-bc2e-2ed74a2c307a" providerId="AD" clId="Web-{DBF6713C-90C8-DD66-6D38-D50A03AEA6F4}" dt="2021-11-20T17:41:45.357" v="1" actId="20577"/>
          <ac:spMkLst>
            <pc:docMk/>
            <pc:sldMk cId="2421825002" sldId="256"/>
            <ac:spMk id="3" creationId="{00000000-0000-0000-0000-000000000000}"/>
          </ac:spMkLst>
        </pc:spChg>
      </pc:sldChg>
      <pc:sldChg chg="addSp delSp modSp mod setBg">
        <pc:chgData name="Trần Hữu Khoa" userId="S::20520222@ms.uit.edu.vn::c3492e31-50a0-41f5-bc2e-2ed74a2c307a" providerId="AD" clId="Web-{DBF6713C-90C8-DD66-6D38-D50A03AEA6F4}" dt="2021-11-20T17:43:01.422" v="6"/>
        <pc:sldMkLst>
          <pc:docMk/>
          <pc:sldMk cId="2196157715" sldId="294"/>
        </pc:sldMkLst>
        <pc:spChg chg="mod">
          <ac:chgData name="Trần Hữu Khoa" userId="S::20520222@ms.uit.edu.vn::c3492e31-50a0-41f5-bc2e-2ed74a2c307a" providerId="AD" clId="Web-{DBF6713C-90C8-DD66-6D38-D50A03AEA6F4}" dt="2021-11-20T17:43:01.422" v="6"/>
          <ac:spMkLst>
            <pc:docMk/>
            <pc:sldMk cId="2196157715" sldId="294"/>
            <ac:spMk id="2" creationId="{51758A35-E3A5-4CE5-BB10-C75814EAD80C}"/>
          </ac:spMkLst>
        </pc:spChg>
        <pc:spChg chg="mod ord">
          <ac:chgData name="Trần Hữu Khoa" userId="S::20520222@ms.uit.edu.vn::c3492e31-50a0-41f5-bc2e-2ed74a2c307a" providerId="AD" clId="Web-{DBF6713C-90C8-DD66-6D38-D50A03AEA6F4}" dt="2021-11-20T17:43:01.422" v="6"/>
          <ac:spMkLst>
            <pc:docMk/>
            <pc:sldMk cId="2196157715" sldId="294"/>
            <ac:spMk id="6" creationId="{00000000-0000-0000-0000-000000000000}"/>
          </ac:spMkLst>
        </pc:spChg>
        <pc:spChg chg="add del">
          <ac:chgData name="Trần Hữu Khoa" userId="S::20520222@ms.uit.edu.vn::c3492e31-50a0-41f5-bc2e-2ed74a2c307a" providerId="AD" clId="Web-{DBF6713C-90C8-DD66-6D38-D50A03AEA6F4}" dt="2021-11-20T17:43:01.422" v="5"/>
          <ac:spMkLst>
            <pc:docMk/>
            <pc:sldMk cId="2196157715" sldId="294"/>
            <ac:spMk id="9" creationId="{2B566528-1B12-4246-9431-5C2D7D081168}"/>
          </ac:spMkLst>
        </pc:spChg>
        <pc:spChg chg="add">
          <ac:chgData name="Trần Hữu Khoa" userId="S::20520222@ms.uit.edu.vn::c3492e31-50a0-41f5-bc2e-2ed74a2c307a" providerId="AD" clId="Web-{DBF6713C-90C8-DD66-6D38-D50A03AEA6F4}" dt="2021-11-20T17:43:01.422" v="6"/>
          <ac:spMkLst>
            <pc:docMk/>
            <pc:sldMk cId="2196157715" sldId="294"/>
            <ac:spMk id="11" creationId="{743AA782-23D1-4521-8CAD-47662984AA08}"/>
          </ac:spMkLst>
        </pc:spChg>
        <pc:spChg chg="add del">
          <ac:chgData name="Trần Hữu Khoa" userId="S::20520222@ms.uit.edu.vn::c3492e31-50a0-41f5-bc2e-2ed74a2c307a" providerId="AD" clId="Web-{DBF6713C-90C8-DD66-6D38-D50A03AEA6F4}" dt="2021-11-20T17:42:58.593" v="3"/>
          <ac:spMkLst>
            <pc:docMk/>
            <pc:sldMk cId="2196157715" sldId="294"/>
            <ac:spMk id="12" creationId="{FF9B822F-893E-44C8-963C-64F50ACECBB2}"/>
          </ac:spMkLst>
        </pc:spChg>
        <pc:spChg chg="add">
          <ac:chgData name="Trần Hữu Khoa" userId="S::20520222@ms.uit.edu.vn::c3492e31-50a0-41f5-bc2e-2ed74a2c307a" providerId="AD" clId="Web-{DBF6713C-90C8-DD66-6D38-D50A03AEA6F4}" dt="2021-11-20T17:43:01.422" v="6"/>
          <ac:spMkLst>
            <pc:docMk/>
            <pc:sldMk cId="2196157715" sldId="294"/>
            <ac:spMk id="13" creationId="{71877DBC-BB60-40F0-AC93-2ACDBAAE60CE}"/>
          </ac:spMkLst>
        </pc:spChg>
        <pc:spChg chg="add del">
          <ac:chgData name="Trần Hữu Khoa" userId="S::20520222@ms.uit.edu.vn::c3492e31-50a0-41f5-bc2e-2ed74a2c307a" providerId="AD" clId="Web-{DBF6713C-90C8-DD66-6D38-D50A03AEA6F4}" dt="2021-11-20T17:42:58.593" v="3"/>
          <ac:spMkLst>
            <pc:docMk/>
            <pc:sldMk cId="2196157715" sldId="294"/>
            <ac:spMk id="14" creationId="{EBF87945-A001-489F-9D9B-7D9435F0B9CA}"/>
          </ac:spMkLst>
        </pc:spChg>
        <pc:grpChg chg="add del">
          <ac:chgData name="Trần Hữu Khoa" userId="S::20520222@ms.uit.edu.vn::c3492e31-50a0-41f5-bc2e-2ed74a2c307a" providerId="AD" clId="Web-{DBF6713C-90C8-DD66-6D38-D50A03AEA6F4}" dt="2021-11-20T17:43:01.422" v="5"/>
          <ac:grpSpMkLst>
            <pc:docMk/>
            <pc:sldMk cId="2196157715" sldId="294"/>
            <ac:grpSpMk id="10" creationId="{828A5161-06F1-46CF-8AD7-844680A59E13}"/>
          </ac:grpSpMkLst>
        </pc:grpChg>
        <pc:grpChg chg="add del">
          <ac:chgData name="Trần Hữu Khoa" userId="S::20520222@ms.uit.edu.vn::c3492e31-50a0-41f5-bc2e-2ed74a2c307a" providerId="AD" clId="Web-{DBF6713C-90C8-DD66-6D38-D50A03AEA6F4}" dt="2021-11-20T17:43:01.422" v="5"/>
          <ac:grpSpMkLst>
            <pc:docMk/>
            <pc:sldMk cId="2196157715" sldId="294"/>
            <ac:grpSpMk id="18" creationId="{5995D10D-E9C9-47DB-AE7E-801FEF38F5C9}"/>
          </ac:grpSpMkLst>
        </pc:grpChg>
        <pc:picChg chg="mod">
          <ac:chgData name="Trần Hữu Khoa" userId="S::20520222@ms.uit.edu.vn::c3492e31-50a0-41f5-bc2e-2ed74a2c307a" providerId="AD" clId="Web-{DBF6713C-90C8-DD66-6D38-D50A03AEA6F4}" dt="2021-11-20T17:43:01.422" v="6"/>
          <ac:picMkLst>
            <pc:docMk/>
            <pc:sldMk cId="2196157715" sldId="294"/>
            <ac:picMk id="7" creationId="{00000000-0000-0000-0000-000000000000}"/>
          </ac:picMkLst>
        </pc:picChg>
      </pc:sldChg>
      <pc:sldChg chg="addSp modSp mod setBg">
        <pc:chgData name="Trần Hữu Khoa" userId="S::20520222@ms.uit.edu.vn::c3492e31-50a0-41f5-bc2e-2ed74a2c307a" providerId="AD" clId="Web-{DBF6713C-90C8-DD66-6D38-D50A03AEA6F4}" dt="2021-11-20T17:43:12.984" v="7"/>
        <pc:sldMkLst>
          <pc:docMk/>
          <pc:sldMk cId="4153846322" sldId="295"/>
        </pc:sldMkLst>
        <pc:spChg chg="mod">
          <ac:chgData name="Trần Hữu Khoa" userId="S::20520222@ms.uit.edu.vn::c3492e31-50a0-41f5-bc2e-2ed74a2c307a" providerId="AD" clId="Web-{DBF6713C-90C8-DD66-6D38-D50A03AEA6F4}" dt="2021-11-20T17:43:12.984" v="7"/>
          <ac:spMkLst>
            <pc:docMk/>
            <pc:sldMk cId="4153846322" sldId="295"/>
            <ac:spMk id="2" creationId="{97424A8D-C7AA-4F4E-BB86-F873236F8862}"/>
          </ac:spMkLst>
        </pc:spChg>
        <pc:spChg chg="mod">
          <ac:chgData name="Trần Hữu Khoa" userId="S::20520222@ms.uit.edu.vn::c3492e31-50a0-41f5-bc2e-2ed74a2c307a" providerId="AD" clId="Web-{DBF6713C-90C8-DD66-6D38-D50A03AEA6F4}" dt="2021-11-20T17:43:12.984" v="7"/>
          <ac:spMkLst>
            <pc:docMk/>
            <pc:sldMk cId="4153846322" sldId="295"/>
            <ac:spMk id="3" creationId="{902A3D96-336F-4624-A6A6-5F9FFBBC4642}"/>
          </ac:spMkLst>
        </pc:spChg>
        <pc:spChg chg="add">
          <ac:chgData name="Trần Hữu Khoa" userId="S::20520222@ms.uit.edu.vn::c3492e31-50a0-41f5-bc2e-2ed74a2c307a" providerId="AD" clId="Web-{DBF6713C-90C8-DD66-6D38-D50A03AEA6F4}" dt="2021-11-20T17:43:12.984" v="7"/>
          <ac:spMkLst>
            <pc:docMk/>
            <pc:sldMk cId="4153846322" sldId="295"/>
            <ac:spMk id="9" creationId="{2B566528-1B12-4246-9431-5C2D7D081168}"/>
          </ac:spMkLst>
        </pc:spChg>
        <pc:grpChg chg="add">
          <ac:chgData name="Trần Hữu Khoa" userId="S::20520222@ms.uit.edu.vn::c3492e31-50a0-41f5-bc2e-2ed74a2c307a" providerId="AD" clId="Web-{DBF6713C-90C8-DD66-6D38-D50A03AEA6F4}" dt="2021-11-20T17:43:12.984" v="7"/>
          <ac:grpSpMkLst>
            <pc:docMk/>
            <pc:sldMk cId="4153846322" sldId="295"/>
            <ac:grpSpMk id="11" creationId="{828A5161-06F1-46CF-8AD7-844680A59E13}"/>
          </ac:grpSpMkLst>
        </pc:grpChg>
        <pc:grpChg chg="add">
          <ac:chgData name="Trần Hữu Khoa" userId="S::20520222@ms.uit.edu.vn::c3492e31-50a0-41f5-bc2e-2ed74a2c307a" providerId="AD" clId="Web-{DBF6713C-90C8-DD66-6D38-D50A03AEA6F4}" dt="2021-11-20T17:43:12.984" v="7"/>
          <ac:grpSpMkLst>
            <pc:docMk/>
            <pc:sldMk cId="4153846322" sldId="295"/>
            <ac:grpSpMk id="15" creationId="{5995D10D-E9C9-47DB-AE7E-801FEF38F5C9}"/>
          </ac:grpSpMkLst>
        </pc:grpChg>
        <pc:picChg chg="mod">
          <ac:chgData name="Trần Hữu Khoa" userId="S::20520222@ms.uit.edu.vn::c3492e31-50a0-41f5-bc2e-2ed74a2c307a" providerId="AD" clId="Web-{DBF6713C-90C8-DD66-6D38-D50A03AEA6F4}" dt="2021-11-20T17:43:12.984" v="7"/>
          <ac:picMkLst>
            <pc:docMk/>
            <pc:sldMk cId="4153846322" sldId="295"/>
            <ac:picMk id="4" creationId="{00000000-0000-0000-0000-000000000000}"/>
          </ac:picMkLst>
        </pc:picChg>
      </pc:sldChg>
      <pc:sldChg chg="addSp delSp modSp mod setBg setClrOvrMap">
        <pc:chgData name="Trần Hữu Khoa" userId="S::20520222@ms.uit.edu.vn::c3492e31-50a0-41f5-bc2e-2ed74a2c307a" providerId="AD" clId="Web-{DBF6713C-90C8-DD66-6D38-D50A03AEA6F4}" dt="2021-11-20T17:45:57.691" v="45"/>
        <pc:sldMkLst>
          <pc:docMk/>
          <pc:sldMk cId="1745581581" sldId="296"/>
        </pc:sldMkLst>
        <pc:spChg chg="mod">
          <ac:chgData name="Trần Hữu Khoa" userId="S::20520222@ms.uit.edu.vn::c3492e31-50a0-41f5-bc2e-2ed74a2c307a" providerId="AD" clId="Web-{DBF6713C-90C8-DD66-6D38-D50A03AEA6F4}" dt="2021-11-20T17:45:57.691" v="45"/>
          <ac:spMkLst>
            <pc:docMk/>
            <pc:sldMk cId="1745581581" sldId="296"/>
            <ac:spMk id="2" creationId="{558A049E-F3E8-4EF9-B458-FF7FD89C4D1C}"/>
          </ac:spMkLst>
        </pc:spChg>
        <pc:spChg chg="mod ord">
          <ac:chgData name="Trần Hữu Khoa" userId="S::20520222@ms.uit.edu.vn::c3492e31-50a0-41f5-bc2e-2ed74a2c307a" providerId="AD" clId="Web-{DBF6713C-90C8-DD66-6D38-D50A03AEA6F4}" dt="2021-11-20T17:45:57.691" v="45"/>
          <ac:spMkLst>
            <pc:docMk/>
            <pc:sldMk cId="1745581581" sldId="296"/>
            <ac:spMk id="3" creationId="{00000000-0000-0000-0000-000000000000}"/>
          </ac:spMkLst>
        </pc:spChg>
        <pc:spChg chg="mod">
          <ac:chgData name="Trần Hữu Khoa" userId="S::20520222@ms.uit.edu.vn::c3492e31-50a0-41f5-bc2e-2ed74a2c307a" providerId="AD" clId="Web-{DBF6713C-90C8-DD66-6D38-D50A03AEA6F4}" dt="2021-11-20T17:45:57.691" v="45"/>
          <ac:spMkLst>
            <pc:docMk/>
            <pc:sldMk cId="1745581581" sldId="296"/>
            <ac:spMk id="4" creationId="{00000000-0000-0000-0000-000000000000}"/>
          </ac:spMkLst>
        </pc:spChg>
        <pc:spChg chg="add del">
          <ac:chgData name="Trần Hữu Khoa" userId="S::20520222@ms.uit.edu.vn::c3492e31-50a0-41f5-bc2e-2ed74a2c307a" providerId="AD" clId="Web-{DBF6713C-90C8-DD66-6D38-D50A03AEA6F4}" dt="2021-11-20T17:43:47.688" v="9"/>
          <ac:spMkLst>
            <pc:docMk/>
            <pc:sldMk cId="1745581581" sldId="296"/>
            <ac:spMk id="5" creationId="{45143AFB-5654-4310-B827-7FF19A27990D}"/>
          </ac:spMkLst>
        </pc:spChg>
        <pc:spChg chg="add del">
          <ac:chgData name="Trần Hữu Khoa" userId="S::20520222@ms.uit.edu.vn::c3492e31-50a0-41f5-bc2e-2ed74a2c307a" providerId="AD" clId="Web-{DBF6713C-90C8-DD66-6D38-D50A03AEA6F4}" dt="2021-11-20T17:44:05.454" v="13"/>
          <ac:spMkLst>
            <pc:docMk/>
            <pc:sldMk cId="1745581581" sldId="296"/>
            <ac:spMk id="6" creationId="{E35A04CF-97D4-4FF7-B359-C546B1F62E54}"/>
          </ac:spMkLst>
        </pc:spChg>
        <pc:spChg chg="add del">
          <ac:chgData name="Trần Hữu Khoa" userId="S::20520222@ms.uit.edu.vn::c3492e31-50a0-41f5-bc2e-2ed74a2c307a" providerId="AD" clId="Web-{DBF6713C-90C8-DD66-6D38-D50A03AEA6F4}" dt="2021-11-20T17:44:05.454" v="13"/>
          <ac:spMkLst>
            <pc:docMk/>
            <pc:sldMk cId="1745581581" sldId="296"/>
            <ac:spMk id="7" creationId="{1DE7243B-5109-444B-8FAF-7437C66BC0E9}"/>
          </ac:spMkLst>
        </pc:spChg>
        <pc:spChg chg="add del">
          <ac:chgData name="Trần Hữu Khoa" userId="S::20520222@ms.uit.edu.vn::c3492e31-50a0-41f5-bc2e-2ed74a2c307a" providerId="AD" clId="Web-{DBF6713C-90C8-DD66-6D38-D50A03AEA6F4}" dt="2021-11-20T17:44:08.970" v="15"/>
          <ac:spMkLst>
            <pc:docMk/>
            <pc:sldMk cId="1745581581" sldId="296"/>
            <ac:spMk id="8" creationId="{8CA06CD6-90CA-4C45-856C-6771339E1E22}"/>
          </ac:spMkLst>
        </pc:spChg>
        <pc:spChg chg="add del">
          <ac:chgData name="Trần Hữu Khoa" userId="S::20520222@ms.uit.edu.vn::c3492e31-50a0-41f5-bc2e-2ed74a2c307a" providerId="AD" clId="Web-{DBF6713C-90C8-DD66-6D38-D50A03AEA6F4}" dt="2021-11-20T17:44:02.861" v="11"/>
          <ac:spMkLst>
            <pc:docMk/>
            <pc:sldMk cId="1745581581" sldId="296"/>
            <ac:spMk id="9" creationId="{4C608BEB-860E-4094-8511-78603564A75E}"/>
          </ac:spMkLst>
        </pc:spChg>
        <pc:spChg chg="add del">
          <ac:chgData name="Trần Hữu Khoa" userId="S::20520222@ms.uit.edu.vn::c3492e31-50a0-41f5-bc2e-2ed74a2c307a" providerId="AD" clId="Web-{DBF6713C-90C8-DD66-6D38-D50A03AEA6F4}" dt="2021-11-20T17:45:08.784" v="30"/>
          <ac:spMkLst>
            <pc:docMk/>
            <pc:sldMk cId="1745581581" sldId="296"/>
            <ac:spMk id="12" creationId="{10F24D38-B79E-44B4-830E-043F45D96DC2}"/>
          </ac:spMkLst>
        </pc:spChg>
        <pc:spChg chg="add del">
          <ac:chgData name="Trần Hữu Khoa" userId="S::20520222@ms.uit.edu.vn::c3492e31-50a0-41f5-bc2e-2ed74a2c307a" providerId="AD" clId="Web-{DBF6713C-90C8-DD66-6D38-D50A03AEA6F4}" dt="2021-11-20T17:44:05.454" v="13"/>
          <ac:spMkLst>
            <pc:docMk/>
            <pc:sldMk cId="1745581581" sldId="296"/>
            <ac:spMk id="13" creationId="{4C5D6221-DA7B-4611-AA26-7D8E349FDE96}"/>
          </ac:spMkLst>
        </pc:spChg>
        <pc:spChg chg="add del">
          <ac:chgData name="Trần Hữu Khoa" userId="S::20520222@ms.uit.edu.vn::c3492e31-50a0-41f5-bc2e-2ed74a2c307a" providerId="AD" clId="Web-{DBF6713C-90C8-DD66-6D38-D50A03AEA6F4}" dt="2021-11-20T17:45:08.784" v="30"/>
          <ac:spMkLst>
            <pc:docMk/>
            <pc:sldMk cId="1745581581" sldId="296"/>
            <ac:spMk id="16" creationId="{1E214AA7-F028-4A0D-8698-61AEC754D1BC}"/>
          </ac:spMkLst>
        </pc:spChg>
        <pc:spChg chg="add del">
          <ac:chgData name="Trần Hữu Khoa" userId="S::20520222@ms.uit.edu.vn::c3492e31-50a0-41f5-bc2e-2ed74a2c307a" providerId="AD" clId="Web-{DBF6713C-90C8-DD66-6D38-D50A03AEA6F4}" dt="2021-11-20T17:45:00.659" v="25"/>
          <ac:spMkLst>
            <pc:docMk/>
            <pc:sldMk cId="1745581581" sldId="296"/>
            <ac:spMk id="19" creationId="{B36F400F-DF28-43BC-8D8E-4929793B392A}"/>
          </ac:spMkLst>
        </pc:spChg>
        <pc:spChg chg="add del">
          <ac:chgData name="Trần Hữu Khoa" userId="S::20520222@ms.uit.edu.vn::c3492e31-50a0-41f5-bc2e-2ed74a2c307a" providerId="AD" clId="Web-{DBF6713C-90C8-DD66-6D38-D50A03AEA6F4}" dt="2021-11-20T17:45:03.065" v="27"/>
          <ac:spMkLst>
            <pc:docMk/>
            <pc:sldMk cId="1745581581" sldId="296"/>
            <ac:spMk id="20" creationId="{4C608BEB-860E-4094-8511-78603564A75E}"/>
          </ac:spMkLst>
        </pc:spChg>
        <pc:spChg chg="add del">
          <ac:chgData name="Trần Hữu Khoa" userId="S::20520222@ms.uit.edu.vn::c3492e31-50a0-41f5-bc2e-2ed74a2c307a" providerId="AD" clId="Web-{DBF6713C-90C8-DD66-6D38-D50A03AEA6F4}" dt="2021-11-20T17:44:57.252" v="23"/>
          <ac:spMkLst>
            <pc:docMk/>
            <pc:sldMk cId="1745581581" sldId="296"/>
            <ac:spMk id="22" creationId="{1E214AA7-F028-4A0D-8698-61AEC754D1BC}"/>
          </ac:spMkLst>
        </pc:spChg>
        <pc:spChg chg="add del">
          <ac:chgData name="Trần Hữu Khoa" userId="S::20520222@ms.uit.edu.vn::c3492e31-50a0-41f5-bc2e-2ed74a2c307a" providerId="AD" clId="Web-{DBF6713C-90C8-DD66-6D38-D50A03AEA6F4}" dt="2021-11-20T17:45:08.768" v="29"/>
          <ac:spMkLst>
            <pc:docMk/>
            <pc:sldMk cId="1745581581" sldId="296"/>
            <ac:spMk id="23" creationId="{1E214AA7-F028-4A0D-8698-61AEC754D1BC}"/>
          </ac:spMkLst>
        </pc:spChg>
        <pc:spChg chg="add del">
          <ac:chgData name="Trần Hữu Khoa" userId="S::20520222@ms.uit.edu.vn::c3492e31-50a0-41f5-bc2e-2ed74a2c307a" providerId="AD" clId="Web-{DBF6713C-90C8-DD66-6D38-D50A03AEA6F4}" dt="2021-11-20T17:45:57.691" v="45"/>
          <ac:spMkLst>
            <pc:docMk/>
            <pc:sldMk cId="1745581581" sldId="296"/>
            <ac:spMk id="26" creationId="{4FFBEE45-F140-49D5-85EA-C78C24340B23}"/>
          </ac:spMkLst>
        </pc:spChg>
        <pc:spChg chg="add">
          <ac:chgData name="Trần Hữu Khoa" userId="S::20520222@ms.uit.edu.vn::c3492e31-50a0-41f5-bc2e-2ed74a2c307a" providerId="AD" clId="Web-{DBF6713C-90C8-DD66-6D38-D50A03AEA6F4}" dt="2021-11-20T17:45:57.691" v="45"/>
          <ac:spMkLst>
            <pc:docMk/>
            <pc:sldMk cId="1745581581" sldId="296"/>
            <ac:spMk id="31" creationId="{1E214AA7-F028-4A0D-8698-61AEC754D1BC}"/>
          </ac:spMkLst>
        </pc:spChg>
        <pc:cxnChg chg="add del">
          <ac:chgData name="Trần Hữu Khoa" userId="S::20520222@ms.uit.edu.vn::c3492e31-50a0-41f5-bc2e-2ed74a2c307a" providerId="AD" clId="Web-{DBF6713C-90C8-DD66-6D38-D50A03AEA6F4}" dt="2021-11-20T17:44:08.970" v="15"/>
          <ac:cxnSpMkLst>
            <pc:docMk/>
            <pc:sldMk cId="1745581581" sldId="296"/>
            <ac:cxnSpMk id="10" creationId="{5021601D-2758-4B15-A31C-FDA184C51B3A}"/>
          </ac:cxnSpMkLst>
        </pc:cxnChg>
        <pc:cxnChg chg="add del">
          <ac:chgData name="Trần Hữu Khoa" userId="S::20520222@ms.uit.edu.vn::c3492e31-50a0-41f5-bc2e-2ed74a2c307a" providerId="AD" clId="Web-{DBF6713C-90C8-DD66-6D38-D50A03AEA6F4}" dt="2021-11-20T17:44:02.861" v="11"/>
          <ac:cxnSpMkLst>
            <pc:docMk/>
            <pc:sldMk cId="1745581581" sldId="296"/>
            <ac:cxnSpMk id="11" creationId="{1F16A8D4-FE87-4604-88B2-394B5D1EB437}"/>
          </ac:cxnSpMkLst>
        </pc:cxnChg>
        <pc:cxnChg chg="add del">
          <ac:chgData name="Trần Hữu Khoa" userId="S::20520222@ms.uit.edu.vn::c3492e31-50a0-41f5-bc2e-2ed74a2c307a" providerId="AD" clId="Web-{DBF6713C-90C8-DD66-6D38-D50A03AEA6F4}" dt="2021-11-20T17:45:08.784" v="30"/>
          <ac:cxnSpMkLst>
            <pc:docMk/>
            <pc:sldMk cId="1745581581" sldId="296"/>
            <ac:cxnSpMk id="14" creationId="{FC469874-256B-45B3-A79C-7591B4BA1ECC}"/>
          </ac:cxnSpMkLst>
        </pc:cxnChg>
        <pc:cxnChg chg="add del">
          <ac:chgData name="Trần Hữu Khoa" userId="S::20520222@ms.uit.edu.vn::c3492e31-50a0-41f5-bc2e-2ed74a2c307a" providerId="AD" clId="Web-{DBF6713C-90C8-DD66-6D38-D50A03AEA6F4}" dt="2021-11-20T17:45:08.784" v="30"/>
          <ac:cxnSpMkLst>
            <pc:docMk/>
            <pc:sldMk cId="1745581581" sldId="296"/>
            <ac:cxnSpMk id="17" creationId="{D6206FDC-2777-4D7F-AF9C-73413DA664C9}"/>
          </ac:cxnSpMkLst>
        </pc:cxnChg>
        <pc:cxnChg chg="add del">
          <ac:chgData name="Trần Hữu Khoa" userId="S::20520222@ms.uit.edu.vn::c3492e31-50a0-41f5-bc2e-2ed74a2c307a" providerId="AD" clId="Web-{DBF6713C-90C8-DD66-6D38-D50A03AEA6F4}" dt="2021-11-20T17:45:03.065" v="27"/>
          <ac:cxnSpMkLst>
            <pc:docMk/>
            <pc:sldMk cId="1745581581" sldId="296"/>
            <ac:cxnSpMk id="21" creationId="{1F16A8D4-FE87-4604-88B2-394B5D1EB437}"/>
          </ac:cxnSpMkLst>
        </pc:cxnChg>
        <pc:cxnChg chg="add del">
          <ac:chgData name="Trần Hữu Khoa" userId="S::20520222@ms.uit.edu.vn::c3492e31-50a0-41f5-bc2e-2ed74a2c307a" providerId="AD" clId="Web-{DBF6713C-90C8-DD66-6D38-D50A03AEA6F4}" dt="2021-11-20T17:44:57.252" v="23"/>
          <ac:cxnSpMkLst>
            <pc:docMk/>
            <pc:sldMk cId="1745581581" sldId="296"/>
            <ac:cxnSpMk id="24" creationId="{D6206FDC-2777-4D7F-AF9C-73413DA664C9}"/>
          </ac:cxnSpMkLst>
        </pc:cxnChg>
        <pc:cxnChg chg="add del">
          <ac:chgData name="Trần Hữu Khoa" userId="S::20520222@ms.uit.edu.vn::c3492e31-50a0-41f5-bc2e-2ed74a2c307a" providerId="AD" clId="Web-{DBF6713C-90C8-DD66-6D38-D50A03AEA6F4}" dt="2021-11-20T17:45:08.768" v="29"/>
          <ac:cxnSpMkLst>
            <pc:docMk/>
            <pc:sldMk cId="1745581581" sldId="296"/>
            <ac:cxnSpMk id="25" creationId="{D6206FDC-2777-4D7F-AF9C-73413DA664C9}"/>
          </ac:cxnSpMkLst>
        </pc:cxnChg>
        <pc:cxnChg chg="add">
          <ac:chgData name="Trần Hữu Khoa" userId="S::20520222@ms.uit.edu.vn::c3492e31-50a0-41f5-bc2e-2ed74a2c307a" providerId="AD" clId="Web-{DBF6713C-90C8-DD66-6D38-D50A03AEA6F4}" dt="2021-11-20T17:45:57.691" v="45"/>
          <ac:cxnSpMkLst>
            <pc:docMk/>
            <pc:sldMk cId="1745581581" sldId="296"/>
            <ac:cxnSpMk id="33" creationId="{D6206FDC-2777-4D7F-AF9C-73413DA664C9}"/>
          </ac:cxnSpMkLst>
        </pc:cxnChg>
      </pc:sldChg>
    </pc:docChg>
  </pc:docChgLst>
  <pc:docChgLst>
    <pc:chgData name="Mai Trung Kiên" userId="S::20520066@ms.uit.edu.vn::7e18358d-16d8-482b-9842-9443b80f1b4c" providerId="AD" clId="Web-{97A90481-8334-46E2-874F-5CB9D01A2787}"/>
    <pc:docChg chg="addSld delSld modSld sldOrd">
      <pc:chgData name="Mai Trung Kiên" userId="S::20520066@ms.uit.edu.vn::7e18358d-16d8-482b-9842-9443b80f1b4c" providerId="AD" clId="Web-{97A90481-8334-46E2-874F-5CB9D01A2787}" dt="2021-11-17T16:15:19.359" v="1975"/>
      <pc:docMkLst>
        <pc:docMk/>
      </pc:docMkLst>
      <pc:sldChg chg="modSp">
        <pc:chgData name="Mai Trung Kiên" userId="S::20520066@ms.uit.edu.vn::7e18358d-16d8-482b-9842-9443b80f1b4c" providerId="AD" clId="Web-{97A90481-8334-46E2-874F-5CB9D01A2787}" dt="2021-11-17T13:00:01.701" v="513" actId="20577"/>
        <pc:sldMkLst>
          <pc:docMk/>
          <pc:sldMk cId="1266557523" sldId="268"/>
        </pc:sldMkLst>
        <pc:spChg chg="mod">
          <ac:chgData name="Mai Trung Kiên" userId="S::20520066@ms.uit.edu.vn::7e18358d-16d8-482b-9842-9443b80f1b4c" providerId="AD" clId="Web-{97A90481-8334-46E2-874F-5CB9D01A2787}" dt="2021-11-17T13:00:01.701" v="513" actId="20577"/>
          <ac:spMkLst>
            <pc:docMk/>
            <pc:sldMk cId="1266557523" sldId="268"/>
            <ac:spMk id="3" creationId="{10C97019-AB18-4261-90E9-05A839AF02BE}"/>
          </ac:spMkLst>
        </pc:spChg>
      </pc:sldChg>
      <pc:sldChg chg="addSp delSp modSp new mod modTransition setBg addAnim delAnim modAnim">
        <pc:chgData name="Mai Trung Kiên" userId="S::20520066@ms.uit.edu.vn::7e18358d-16d8-482b-9842-9443b80f1b4c" providerId="AD" clId="Web-{97A90481-8334-46E2-874F-5CB9D01A2787}" dt="2021-11-17T12:55:07.168" v="413" actId="20577"/>
        <pc:sldMkLst>
          <pc:docMk/>
          <pc:sldMk cId="936089137" sldId="271"/>
        </pc:sldMkLst>
        <pc:spChg chg="mod">
          <ac:chgData name="Mai Trung Kiên" userId="S::20520066@ms.uit.edu.vn::7e18358d-16d8-482b-9842-9443b80f1b4c" providerId="AD" clId="Web-{97A90481-8334-46E2-874F-5CB9D01A2787}" dt="2021-11-17T12:42:44.766" v="109" actId="20577"/>
          <ac:spMkLst>
            <pc:docMk/>
            <pc:sldMk cId="936089137" sldId="271"/>
            <ac:spMk id="2" creationId="{DD5F4DDB-6E27-4F5A-AC8A-3E8A72199422}"/>
          </ac:spMkLst>
        </pc:spChg>
        <pc:spChg chg="add del mod">
          <ac:chgData name="Mai Trung Kiên" userId="S::20520066@ms.uit.edu.vn::7e18358d-16d8-482b-9842-9443b80f1b4c" providerId="AD" clId="Web-{97A90481-8334-46E2-874F-5CB9D01A2787}" dt="2021-11-17T12:51:10.639" v="283"/>
          <ac:spMkLst>
            <pc:docMk/>
            <pc:sldMk cId="936089137" sldId="271"/>
            <ac:spMk id="3" creationId="{B607E997-271E-47CE-9F1F-7C76DDBCCF77}"/>
          </ac:spMkLst>
        </pc:spChg>
        <pc:spChg chg="add del mod">
          <ac:chgData name="Mai Trung Kiên" userId="S::20520066@ms.uit.edu.vn::7e18358d-16d8-482b-9842-9443b80f1b4c" providerId="AD" clId="Web-{97A90481-8334-46E2-874F-5CB9D01A2787}" dt="2021-11-17T12:46:52.859" v="177"/>
          <ac:spMkLst>
            <pc:docMk/>
            <pc:sldMk cId="936089137" sldId="271"/>
            <ac:spMk id="4" creationId="{9F302F7D-5733-4212-BDBF-2721E4A400D3}"/>
          </ac:spMkLst>
        </pc:spChg>
        <pc:spChg chg="add del">
          <ac:chgData name="Mai Trung Kiên" userId="S::20520066@ms.uit.edu.vn::7e18358d-16d8-482b-9842-9443b80f1b4c" providerId="AD" clId="Web-{97A90481-8334-46E2-874F-5CB9D01A2787}" dt="2021-11-17T12:40:27.462" v="24"/>
          <ac:spMkLst>
            <pc:docMk/>
            <pc:sldMk cId="936089137" sldId="271"/>
            <ac:spMk id="5" creationId="{D18046FB-44EA-4FD8-A585-EA09A319B2D0}"/>
          </ac:spMkLst>
        </pc:spChg>
        <pc:spChg chg="add del">
          <ac:chgData name="Mai Trung Kiên" userId="S::20520066@ms.uit.edu.vn::7e18358d-16d8-482b-9842-9443b80f1b4c" providerId="AD" clId="Web-{97A90481-8334-46E2-874F-5CB9D01A2787}" dt="2021-11-17T12:40:27.462" v="24"/>
          <ac:spMkLst>
            <pc:docMk/>
            <pc:sldMk cId="936089137" sldId="271"/>
            <ac:spMk id="6" creationId="{479F5F2B-8B58-4140-AE6A-51F6C67B18D9}"/>
          </ac:spMkLst>
        </pc:spChg>
        <pc:spChg chg="add del">
          <ac:chgData name="Mai Trung Kiên" userId="S::20520066@ms.uit.edu.vn::7e18358d-16d8-482b-9842-9443b80f1b4c" providerId="AD" clId="Web-{97A90481-8334-46E2-874F-5CB9D01A2787}" dt="2021-11-17T12:40:27.462" v="24"/>
          <ac:spMkLst>
            <pc:docMk/>
            <pc:sldMk cId="936089137" sldId="271"/>
            <ac:spMk id="8" creationId="{7CB4857B-ED7C-444D-9F04-2F885114A1C2}"/>
          </ac:spMkLst>
        </pc:spChg>
        <pc:spChg chg="add del">
          <ac:chgData name="Mai Trung Kiên" userId="S::20520066@ms.uit.edu.vn::7e18358d-16d8-482b-9842-9443b80f1b4c" providerId="AD" clId="Web-{97A90481-8334-46E2-874F-5CB9D01A2787}" dt="2021-11-17T12:42:15.421" v="102"/>
          <ac:spMkLst>
            <pc:docMk/>
            <pc:sldMk cId="936089137" sldId="271"/>
            <ac:spMk id="9" creationId="{2B566528-1B12-4246-9431-5C2D7D081168}"/>
          </ac:spMkLst>
        </pc:spChg>
        <pc:spChg chg="add del">
          <ac:chgData name="Mai Trung Kiên" userId="S::20520066@ms.uit.edu.vn::7e18358d-16d8-482b-9842-9443b80f1b4c" providerId="AD" clId="Web-{97A90481-8334-46E2-874F-5CB9D01A2787}" dt="2021-11-17T12:40:20.571" v="22"/>
          <ac:spMkLst>
            <pc:docMk/>
            <pc:sldMk cId="936089137" sldId="271"/>
            <ac:spMk id="10" creationId="{7905BA41-EE6E-4F80-8636-447F22DD729A}"/>
          </ac:spMkLst>
        </pc:spChg>
        <pc:spChg chg="add del">
          <ac:chgData name="Mai Trung Kiên" userId="S::20520066@ms.uit.edu.vn::7e18358d-16d8-482b-9842-9443b80f1b4c" providerId="AD" clId="Web-{97A90481-8334-46E2-874F-5CB9D01A2787}" dt="2021-11-17T12:42:15.421" v="102"/>
          <ac:spMkLst>
            <pc:docMk/>
            <pc:sldMk cId="936089137" sldId="271"/>
            <ac:spMk id="11" creationId="{2E80C965-DB6D-4F81-9E9E-B027384D0BD6}"/>
          </ac:spMkLst>
        </pc:spChg>
        <pc:spChg chg="add del">
          <ac:chgData name="Mai Trung Kiên" userId="S::20520066@ms.uit.edu.vn::7e18358d-16d8-482b-9842-9443b80f1b4c" providerId="AD" clId="Web-{97A90481-8334-46E2-874F-5CB9D01A2787}" dt="2021-11-17T12:40:20.571" v="22"/>
          <ac:spMkLst>
            <pc:docMk/>
            <pc:sldMk cId="936089137" sldId="271"/>
            <ac:spMk id="12" creationId="{CD7549B2-EE05-4558-8C64-AC46755F2B25}"/>
          </ac:spMkLst>
        </pc:spChg>
        <pc:spChg chg="add del">
          <ac:chgData name="Mai Trung Kiên" userId="S::20520066@ms.uit.edu.vn::7e18358d-16d8-482b-9842-9443b80f1b4c" providerId="AD" clId="Web-{97A90481-8334-46E2-874F-5CB9D01A2787}" dt="2021-11-17T12:42:15.421" v="102"/>
          <ac:spMkLst>
            <pc:docMk/>
            <pc:sldMk cId="936089137" sldId="271"/>
            <ac:spMk id="13" creationId="{A580F890-B085-4E95-96AA-55AEBEC5CE6E}"/>
          </ac:spMkLst>
        </pc:spChg>
        <pc:spChg chg="add del">
          <ac:chgData name="Mai Trung Kiên" userId="S::20520066@ms.uit.edu.vn::7e18358d-16d8-482b-9842-9443b80f1b4c" providerId="AD" clId="Web-{97A90481-8334-46E2-874F-5CB9D01A2787}" dt="2021-11-17T12:42:15.421" v="102"/>
          <ac:spMkLst>
            <pc:docMk/>
            <pc:sldMk cId="936089137" sldId="271"/>
            <ac:spMk id="14" creationId="{D3F51FEB-38FB-4F6C-9F7B-2F2AFAB65463}"/>
          </ac:spMkLst>
        </pc:spChg>
        <pc:spChg chg="add mod">
          <ac:chgData name="Mai Trung Kiên" userId="S::20520066@ms.uit.edu.vn::7e18358d-16d8-482b-9842-9443b80f1b4c" providerId="AD" clId="Web-{97A90481-8334-46E2-874F-5CB9D01A2787}" dt="2021-11-17T12:53:23.240" v="348" actId="1076"/>
          <ac:spMkLst>
            <pc:docMk/>
            <pc:sldMk cId="936089137" sldId="271"/>
            <ac:spMk id="15" creationId="{C1EBFE41-4203-4072-A1C6-D62D14DE2B46}"/>
          </ac:spMkLst>
        </pc:spChg>
        <pc:spChg chg="add del">
          <ac:chgData name="Mai Trung Kiên" userId="S::20520066@ms.uit.edu.vn::7e18358d-16d8-482b-9842-9443b80f1b4c" providerId="AD" clId="Web-{97A90481-8334-46E2-874F-5CB9D01A2787}" dt="2021-11-17T12:42:15.421" v="102"/>
          <ac:spMkLst>
            <pc:docMk/>
            <pc:sldMk cId="936089137" sldId="271"/>
            <ac:spMk id="16" creationId="{1E547BA6-BAE0-43BB-A7CA-60F69CE252F0}"/>
          </ac:spMkLst>
        </pc:spChg>
        <pc:spChg chg="add del mod">
          <ac:chgData name="Mai Trung Kiên" userId="S::20520066@ms.uit.edu.vn::7e18358d-16d8-482b-9842-9443b80f1b4c" providerId="AD" clId="Web-{97A90481-8334-46E2-874F-5CB9D01A2787}" dt="2021-11-17T12:48:16.317" v="220"/>
          <ac:spMkLst>
            <pc:docMk/>
            <pc:sldMk cId="936089137" sldId="271"/>
            <ac:spMk id="17" creationId="{68D5B9DF-4914-4DFD-8B17-D3520C34A2BF}"/>
          </ac:spMkLst>
        </pc:spChg>
        <pc:spChg chg="add del">
          <ac:chgData name="Mai Trung Kiên" userId="S::20520066@ms.uit.edu.vn::7e18358d-16d8-482b-9842-9443b80f1b4c" providerId="AD" clId="Web-{97A90481-8334-46E2-874F-5CB9D01A2787}" dt="2021-11-17T12:42:15.405" v="101"/>
          <ac:spMkLst>
            <pc:docMk/>
            <pc:sldMk cId="936089137" sldId="271"/>
            <ac:spMk id="18" creationId="{9A297797-5C89-4791-8204-AB071FA1FBCA}"/>
          </ac:spMkLst>
        </pc:spChg>
        <pc:spChg chg="add del">
          <ac:chgData name="Mai Trung Kiên" userId="S::20520066@ms.uit.edu.vn::7e18358d-16d8-482b-9842-9443b80f1b4c" providerId="AD" clId="Web-{97A90481-8334-46E2-874F-5CB9D01A2787}" dt="2021-11-17T12:42:15.405" v="101"/>
          <ac:spMkLst>
            <pc:docMk/>
            <pc:sldMk cId="936089137" sldId="271"/>
            <ac:spMk id="19" creationId="{569BBA9B-8F4E-4D2B-BEFA-41A475443377}"/>
          </ac:spMkLst>
        </pc:spChg>
        <pc:spChg chg="add del">
          <ac:chgData name="Mai Trung Kiên" userId="S::20520066@ms.uit.edu.vn::7e18358d-16d8-482b-9842-9443b80f1b4c" providerId="AD" clId="Web-{97A90481-8334-46E2-874F-5CB9D01A2787}" dt="2021-11-17T12:42:15.405" v="101"/>
          <ac:spMkLst>
            <pc:docMk/>
            <pc:sldMk cId="936089137" sldId="271"/>
            <ac:spMk id="20" creationId="{851012D1-8033-40B1-9EC0-91390FFC7403}"/>
          </ac:spMkLst>
        </pc:spChg>
        <pc:spChg chg="add del">
          <ac:chgData name="Mai Trung Kiên" userId="S::20520066@ms.uit.edu.vn::7e18358d-16d8-482b-9842-9443b80f1b4c" providerId="AD" clId="Web-{97A90481-8334-46E2-874F-5CB9D01A2787}" dt="2021-11-17T12:42:05.889" v="99"/>
          <ac:spMkLst>
            <pc:docMk/>
            <pc:sldMk cId="936089137" sldId="271"/>
            <ac:spMk id="21" creationId="{C2554CA6-288E-4202-BC52-2E5A8F0C0AED}"/>
          </ac:spMkLst>
        </pc:spChg>
        <pc:spChg chg="add del">
          <ac:chgData name="Mai Trung Kiên" userId="S::20520066@ms.uit.edu.vn::7e18358d-16d8-482b-9842-9443b80f1b4c" providerId="AD" clId="Web-{97A90481-8334-46E2-874F-5CB9D01A2787}" dt="2021-11-17T12:42:15.405" v="101"/>
          <ac:spMkLst>
            <pc:docMk/>
            <pc:sldMk cId="936089137" sldId="271"/>
            <ac:spMk id="22" creationId="{2E80C965-DB6D-4F81-9E9E-B027384D0BD6}"/>
          </ac:spMkLst>
        </pc:spChg>
        <pc:spChg chg="add del">
          <ac:chgData name="Mai Trung Kiên" userId="S::20520066@ms.uit.edu.vn::7e18358d-16d8-482b-9842-9443b80f1b4c" providerId="AD" clId="Web-{97A90481-8334-46E2-874F-5CB9D01A2787}" dt="2021-11-17T12:42:05.889" v="99"/>
          <ac:spMkLst>
            <pc:docMk/>
            <pc:sldMk cId="936089137" sldId="271"/>
            <ac:spMk id="23" creationId="{B10BB131-AC8E-4A8E-A5D1-36260F720C3B}"/>
          </ac:spMkLst>
        </pc:spChg>
        <pc:spChg chg="add del">
          <ac:chgData name="Mai Trung Kiên" userId="S::20520066@ms.uit.edu.vn::7e18358d-16d8-482b-9842-9443b80f1b4c" providerId="AD" clId="Web-{97A90481-8334-46E2-874F-5CB9D01A2787}" dt="2021-11-17T12:42:05.889" v="99"/>
          <ac:spMkLst>
            <pc:docMk/>
            <pc:sldMk cId="936089137" sldId="271"/>
            <ac:spMk id="25" creationId="{5B7778FC-632E-4DCA-A7CB-0D7731CCF970}"/>
          </ac:spMkLst>
        </pc:spChg>
        <pc:spChg chg="add">
          <ac:chgData name="Mai Trung Kiên" userId="S::20520066@ms.uit.edu.vn::7e18358d-16d8-482b-9842-9443b80f1b4c" providerId="AD" clId="Web-{97A90481-8334-46E2-874F-5CB9D01A2787}" dt="2021-11-17T12:42:15.421" v="102"/>
          <ac:spMkLst>
            <pc:docMk/>
            <pc:sldMk cId="936089137" sldId="271"/>
            <ac:spMk id="26" creationId="{429917F3-0560-4C6F-B265-458B218C4B87}"/>
          </ac:spMkLst>
        </pc:spChg>
        <pc:spChg chg="add del">
          <ac:chgData name="Mai Trung Kiên" userId="S::20520066@ms.uit.edu.vn::7e18358d-16d8-482b-9842-9443b80f1b4c" providerId="AD" clId="Web-{97A90481-8334-46E2-874F-5CB9D01A2787}" dt="2021-11-17T12:42:05.889" v="99"/>
          <ac:spMkLst>
            <pc:docMk/>
            <pc:sldMk cId="936089137" sldId="271"/>
            <ac:spMk id="27" creationId="{FA23A907-97FB-4A8F-880A-DD77401C4296}"/>
          </ac:spMkLst>
        </pc:spChg>
        <pc:spChg chg="add del">
          <ac:chgData name="Mai Trung Kiên" userId="S::20520066@ms.uit.edu.vn::7e18358d-16d8-482b-9842-9443b80f1b4c" providerId="AD" clId="Web-{97A90481-8334-46E2-874F-5CB9D01A2787}" dt="2021-11-17T12:42:15.405" v="101"/>
          <ac:spMkLst>
            <pc:docMk/>
            <pc:sldMk cId="936089137" sldId="271"/>
            <ac:spMk id="29" creationId="{D291F021-C45C-4D44-A2B8-A789E386CC42}"/>
          </ac:spMkLst>
        </pc:spChg>
        <pc:spChg chg="add del">
          <ac:chgData name="Mai Trung Kiên" userId="S::20520066@ms.uit.edu.vn::7e18358d-16d8-482b-9842-9443b80f1b4c" providerId="AD" clId="Web-{97A90481-8334-46E2-874F-5CB9D01A2787}" dt="2021-11-17T12:47:55.878" v="217"/>
          <ac:spMkLst>
            <pc:docMk/>
            <pc:sldMk cId="936089137" sldId="271"/>
            <ac:spMk id="33" creationId="{5588A6AC-71B9-43C0-BDE6-D1613923ACEC}"/>
          </ac:spMkLst>
        </pc:spChg>
        <pc:spChg chg="add del">
          <ac:chgData name="Mai Trung Kiên" userId="S::20520066@ms.uit.edu.vn::7e18358d-16d8-482b-9842-9443b80f1b4c" providerId="AD" clId="Web-{97A90481-8334-46E2-874F-5CB9D01A2787}" dt="2021-11-17T12:48:18.567" v="221"/>
          <ac:spMkLst>
            <pc:docMk/>
            <pc:sldMk cId="936089137" sldId="271"/>
            <ac:spMk id="34" creationId="{FB307A82-B2C2-4C8F-BBEC-8073A18DE8F1}"/>
          </ac:spMkLst>
        </pc:spChg>
        <pc:spChg chg="add del mod">
          <ac:chgData name="Mai Trung Kiên" userId="S::20520066@ms.uit.edu.vn::7e18358d-16d8-482b-9842-9443b80f1b4c" providerId="AD" clId="Web-{97A90481-8334-46E2-874F-5CB9D01A2787}" dt="2021-11-17T12:51:07.967" v="281"/>
          <ac:spMkLst>
            <pc:docMk/>
            <pc:sldMk cId="936089137" sldId="271"/>
            <ac:spMk id="35" creationId="{E81F8FFB-BD1E-40F6-99BC-BAF21EAD5460}"/>
          </ac:spMkLst>
        </pc:spChg>
        <pc:spChg chg="add del mod">
          <ac:chgData name="Mai Trung Kiên" userId="S::20520066@ms.uit.edu.vn::7e18358d-16d8-482b-9842-9443b80f1b4c" providerId="AD" clId="Web-{97A90481-8334-46E2-874F-5CB9D01A2787}" dt="2021-11-17T12:51:12.811" v="284"/>
          <ac:spMkLst>
            <pc:docMk/>
            <pc:sldMk cId="936089137" sldId="271"/>
            <ac:spMk id="37" creationId="{A9908C1B-6CB7-42B9-A7B7-EDFCE1D34BDD}"/>
          </ac:spMkLst>
        </pc:spChg>
        <pc:spChg chg="add mod">
          <ac:chgData name="Mai Trung Kiên" userId="S::20520066@ms.uit.edu.vn::7e18358d-16d8-482b-9842-9443b80f1b4c" providerId="AD" clId="Web-{97A90481-8334-46E2-874F-5CB9D01A2787}" dt="2021-11-17T12:55:07.168" v="413" actId="20577"/>
          <ac:spMkLst>
            <pc:docMk/>
            <pc:sldMk cId="936089137" sldId="271"/>
            <ac:spMk id="39" creationId="{615BDE58-9545-4626-BC3A-F7A8F1266806}"/>
          </ac:spMkLst>
        </pc:spChg>
        <pc:spChg chg="add del mod">
          <ac:chgData name="Mai Trung Kiên" userId="S::20520066@ms.uit.edu.vn::7e18358d-16d8-482b-9842-9443b80f1b4c" providerId="AD" clId="Web-{97A90481-8334-46E2-874F-5CB9D01A2787}" dt="2021-11-17T12:53:28.366" v="349"/>
          <ac:spMkLst>
            <pc:docMk/>
            <pc:sldMk cId="936089137" sldId="271"/>
            <ac:spMk id="41" creationId="{AC0074CC-A4E7-4F29-B9CD-53E7BACBB2B4}"/>
          </ac:spMkLst>
        </pc:spChg>
        <pc:spChg chg="add del mod">
          <ac:chgData name="Mai Trung Kiên" userId="S::20520066@ms.uit.edu.vn::7e18358d-16d8-482b-9842-9443b80f1b4c" providerId="AD" clId="Web-{97A90481-8334-46E2-874F-5CB9D01A2787}" dt="2021-11-17T12:53:30.819" v="350"/>
          <ac:spMkLst>
            <pc:docMk/>
            <pc:sldMk cId="936089137" sldId="271"/>
            <ac:spMk id="43" creationId="{5102A006-D71C-4AFC-A44E-D8DEE8402A62}"/>
          </ac:spMkLst>
        </pc:spChg>
        <pc:grpChg chg="add">
          <ac:chgData name="Mai Trung Kiên" userId="S::20520066@ms.uit.edu.vn::7e18358d-16d8-482b-9842-9443b80f1b4c" providerId="AD" clId="Web-{97A90481-8334-46E2-874F-5CB9D01A2787}" dt="2021-11-17T12:42:15.421" v="102"/>
          <ac:grpSpMkLst>
            <pc:docMk/>
            <pc:sldMk cId="936089137" sldId="271"/>
            <ac:grpSpMk id="28" creationId="{AA39BAE7-7EB8-4E22-BCBB-F00F514DB7EA}"/>
          </ac:grpSpMkLst>
        </pc:grpChg>
        <pc:picChg chg="add del">
          <ac:chgData name="Mai Trung Kiên" userId="S::20520066@ms.uit.edu.vn::7e18358d-16d8-482b-9842-9443b80f1b4c" providerId="AD" clId="Web-{97A90481-8334-46E2-874F-5CB9D01A2787}" dt="2021-11-17T12:40:20.571" v="22"/>
          <ac:picMkLst>
            <pc:docMk/>
            <pc:sldMk cId="936089137" sldId="271"/>
            <ac:picMk id="7" creationId="{565E1D1A-7B2D-4392-B8FC-24EBB43E9C0D}"/>
          </ac:picMkLst>
        </pc:picChg>
      </pc:sldChg>
      <pc:sldChg chg="new del modTransition">
        <pc:chgData name="Mai Trung Kiên" userId="S::20520066@ms.uit.edu.vn::7e18358d-16d8-482b-9842-9443b80f1b4c" providerId="AD" clId="Web-{97A90481-8334-46E2-874F-5CB9D01A2787}" dt="2021-11-17T12:43:35.785" v="115"/>
        <pc:sldMkLst>
          <pc:docMk/>
          <pc:sldMk cId="182408541" sldId="272"/>
        </pc:sldMkLst>
      </pc:sldChg>
      <pc:sldChg chg="addSp delSp modSp new mod modTransition setBg addAnim">
        <pc:chgData name="Mai Trung Kiên" userId="S::20520066@ms.uit.edu.vn::7e18358d-16d8-482b-9842-9443b80f1b4c" providerId="AD" clId="Web-{97A90481-8334-46E2-874F-5CB9D01A2787}" dt="2021-11-17T12:57:33.583" v="432" actId="1076"/>
        <pc:sldMkLst>
          <pc:docMk/>
          <pc:sldMk cId="3377247114" sldId="272"/>
        </pc:sldMkLst>
        <pc:spChg chg="mod">
          <ac:chgData name="Mai Trung Kiên" userId="S::20520066@ms.uit.edu.vn::7e18358d-16d8-482b-9842-9443b80f1b4c" providerId="AD" clId="Web-{97A90481-8334-46E2-874F-5CB9D01A2787}" dt="2021-11-17T12:56:17.250" v="422"/>
          <ac:spMkLst>
            <pc:docMk/>
            <pc:sldMk cId="3377247114" sldId="272"/>
            <ac:spMk id="2" creationId="{AEC932D5-2D6D-44E3-B2E1-7FBE0C758872}"/>
          </ac:spMkLst>
        </pc:spChg>
        <pc:spChg chg="del">
          <ac:chgData name="Mai Trung Kiên" userId="S::20520066@ms.uit.edu.vn::7e18358d-16d8-482b-9842-9443b80f1b4c" providerId="AD" clId="Web-{97A90481-8334-46E2-874F-5CB9D01A2787}" dt="2021-11-17T12:55:51.014" v="415"/>
          <ac:spMkLst>
            <pc:docMk/>
            <pc:sldMk cId="3377247114" sldId="272"/>
            <ac:spMk id="3" creationId="{B7AAF27A-1312-41AB-B7DA-16CC3AE8A8CE}"/>
          </ac:spMkLst>
        </pc:spChg>
        <pc:spChg chg="add del">
          <ac:chgData name="Mai Trung Kiên" userId="S::20520066@ms.uit.edu.vn::7e18358d-16d8-482b-9842-9443b80f1b4c" providerId="AD" clId="Web-{97A90481-8334-46E2-874F-5CB9D01A2787}" dt="2021-11-17T12:56:10.062" v="420"/>
          <ac:spMkLst>
            <pc:docMk/>
            <pc:sldMk cId="3377247114" sldId="272"/>
            <ac:spMk id="8" creationId="{B131042B-4CA7-4E20-B6BE-609FEEECF9DB}"/>
          </ac:spMkLst>
        </pc:spChg>
        <pc:spChg chg="add del">
          <ac:chgData name="Mai Trung Kiên" userId="S::20520066@ms.uit.edu.vn::7e18358d-16d8-482b-9842-9443b80f1b4c" providerId="AD" clId="Web-{97A90481-8334-46E2-874F-5CB9D01A2787}" dt="2021-11-17T12:56:17.250" v="422"/>
          <ac:spMkLst>
            <pc:docMk/>
            <pc:sldMk cId="3377247114" sldId="272"/>
            <ac:spMk id="11" creationId="{B7694FDC-A66D-47C8-B5A5-E5FEE8256F08}"/>
          </ac:spMkLst>
        </pc:spChg>
        <pc:spChg chg="add del">
          <ac:chgData name="Mai Trung Kiên" userId="S::20520066@ms.uit.edu.vn::7e18358d-16d8-482b-9842-9443b80f1b4c" providerId="AD" clId="Web-{97A90481-8334-46E2-874F-5CB9D01A2787}" dt="2021-11-17T12:56:17.250" v="422"/>
          <ac:spMkLst>
            <pc:docMk/>
            <pc:sldMk cId="3377247114" sldId="272"/>
            <ac:spMk id="13" creationId="{C3F69AFD-BDEB-4A68-B6CE-073AB5E449B4}"/>
          </ac:spMkLst>
        </pc:spChg>
        <pc:spChg chg="add">
          <ac:chgData name="Mai Trung Kiên" userId="S::20520066@ms.uit.edu.vn::7e18358d-16d8-482b-9842-9443b80f1b4c" providerId="AD" clId="Web-{97A90481-8334-46E2-874F-5CB9D01A2787}" dt="2021-11-17T12:56:17.250" v="422"/>
          <ac:spMkLst>
            <pc:docMk/>
            <pc:sldMk cId="3377247114" sldId="272"/>
            <ac:spMk id="18" creationId="{ECC07320-C2CA-4E29-8481-9D9E143C7788}"/>
          </ac:spMkLst>
        </pc:spChg>
        <pc:grpChg chg="add">
          <ac:chgData name="Mai Trung Kiên" userId="S::20520066@ms.uit.edu.vn::7e18358d-16d8-482b-9842-9443b80f1b4c" providerId="AD" clId="Web-{97A90481-8334-46E2-874F-5CB9D01A2787}" dt="2021-11-17T12:56:17.250" v="422"/>
          <ac:grpSpMkLst>
            <pc:docMk/>
            <pc:sldMk cId="3377247114" sldId="272"/>
            <ac:grpSpMk id="20" creationId="{83B7CC69-A838-4341-925C-07B8F45ABC1B}"/>
          </ac:grpSpMkLst>
        </pc:grpChg>
        <pc:picChg chg="add del mod ord">
          <ac:chgData name="Mai Trung Kiên" userId="S::20520066@ms.uit.edu.vn::7e18358d-16d8-482b-9842-9443b80f1b4c" providerId="AD" clId="Web-{97A90481-8334-46E2-874F-5CB9D01A2787}" dt="2021-11-17T12:57:30.629" v="431"/>
          <ac:picMkLst>
            <pc:docMk/>
            <pc:sldMk cId="3377247114" sldId="272"/>
            <ac:picMk id="4" creationId="{63800F1F-DAD7-4DA7-840F-D58B6BC15C67}"/>
          </ac:picMkLst>
        </pc:picChg>
        <pc:picChg chg="add del mod">
          <ac:chgData name="Mai Trung Kiên" userId="S::20520066@ms.uit.edu.vn::7e18358d-16d8-482b-9842-9443b80f1b4c" providerId="AD" clId="Web-{97A90481-8334-46E2-874F-5CB9D01A2787}" dt="2021-11-17T12:57:25.364" v="428"/>
          <ac:picMkLst>
            <pc:docMk/>
            <pc:sldMk cId="3377247114" sldId="272"/>
            <ac:picMk id="5" creationId="{A41AB939-E4F3-4E9C-B96D-F3E7E40A4E49}"/>
          </ac:picMkLst>
        </pc:picChg>
        <pc:picChg chg="add mod">
          <ac:chgData name="Mai Trung Kiên" userId="S::20520066@ms.uit.edu.vn::7e18358d-16d8-482b-9842-9443b80f1b4c" providerId="AD" clId="Web-{97A90481-8334-46E2-874F-5CB9D01A2787}" dt="2021-11-17T12:57:33.583" v="432" actId="1076"/>
          <ac:picMkLst>
            <pc:docMk/>
            <pc:sldMk cId="3377247114" sldId="272"/>
            <ac:picMk id="6" creationId="{07322F71-CE31-4C84-A7B2-DEF6430DE768}"/>
          </ac:picMkLst>
        </pc:picChg>
      </pc:sldChg>
      <pc:sldChg chg="delSp modSp add ord replId modTransition addAnim modAnim">
        <pc:chgData name="Mai Trung Kiên" userId="S::20520066@ms.uit.edu.vn::7e18358d-16d8-482b-9842-9443b80f1b4c" providerId="AD" clId="Web-{97A90481-8334-46E2-874F-5CB9D01A2787}" dt="2021-11-17T12:51:28.374" v="286" actId="1076"/>
        <pc:sldMkLst>
          <pc:docMk/>
          <pc:sldMk cId="251972917" sldId="273"/>
        </pc:sldMkLst>
        <pc:spChg chg="mod">
          <ac:chgData name="Mai Trung Kiên" userId="S::20520066@ms.uit.edu.vn::7e18358d-16d8-482b-9842-9443b80f1b4c" providerId="AD" clId="Web-{97A90481-8334-46E2-874F-5CB9D01A2787}" dt="2021-11-17T12:51:28.374" v="286" actId="1076"/>
          <ac:spMkLst>
            <pc:docMk/>
            <pc:sldMk cId="251972917" sldId="273"/>
            <ac:spMk id="3" creationId="{B607E997-271E-47CE-9F1F-7C76DDBCCF77}"/>
          </ac:spMkLst>
        </pc:spChg>
        <pc:spChg chg="del">
          <ac:chgData name="Mai Trung Kiên" userId="S::20520066@ms.uit.edu.vn::7e18358d-16d8-482b-9842-9443b80f1b4c" providerId="AD" clId="Web-{97A90481-8334-46E2-874F-5CB9D01A2787}" dt="2021-11-17T12:49:19.398" v="249"/>
          <ac:spMkLst>
            <pc:docMk/>
            <pc:sldMk cId="251972917" sldId="273"/>
            <ac:spMk id="15" creationId="{C1EBFE41-4203-4072-A1C6-D62D14DE2B46}"/>
          </ac:spMkLst>
        </pc:spChg>
        <pc:spChg chg="mod">
          <ac:chgData name="Mai Trung Kiên" userId="S::20520066@ms.uit.edu.vn::7e18358d-16d8-482b-9842-9443b80f1b4c" providerId="AD" clId="Web-{97A90481-8334-46E2-874F-5CB9D01A2787}" dt="2021-11-17T12:50:18.527" v="273" actId="20577"/>
          <ac:spMkLst>
            <pc:docMk/>
            <pc:sldMk cId="251972917" sldId="273"/>
            <ac:spMk id="35" creationId="{E81F8FFB-BD1E-40F6-99BC-BAF21EAD5460}"/>
          </ac:spMkLst>
        </pc:spChg>
      </pc:sldChg>
      <pc:sldChg chg="addSp delSp modSp new del mod setBg">
        <pc:chgData name="Mai Trung Kiên" userId="S::20520066@ms.uit.edu.vn::7e18358d-16d8-482b-9842-9443b80f1b4c" providerId="AD" clId="Web-{97A90481-8334-46E2-874F-5CB9D01A2787}" dt="2021-11-17T13:22:00.416" v="579"/>
        <pc:sldMkLst>
          <pc:docMk/>
          <pc:sldMk cId="253999553" sldId="274"/>
        </pc:sldMkLst>
        <pc:spChg chg="mod">
          <ac:chgData name="Mai Trung Kiên" userId="S::20520066@ms.uit.edu.vn::7e18358d-16d8-482b-9842-9443b80f1b4c" providerId="AD" clId="Web-{97A90481-8334-46E2-874F-5CB9D01A2787}" dt="2021-11-17T13:21:47.384" v="577" actId="20577"/>
          <ac:spMkLst>
            <pc:docMk/>
            <pc:sldMk cId="253999553" sldId="274"/>
            <ac:spMk id="2" creationId="{90917B31-A4E3-4AFD-9E42-5927B93A42B4}"/>
          </ac:spMkLst>
        </pc:spChg>
        <pc:spChg chg="del mod">
          <ac:chgData name="Mai Trung Kiên" userId="S::20520066@ms.uit.edu.vn::7e18358d-16d8-482b-9842-9443b80f1b4c" providerId="AD" clId="Web-{97A90481-8334-46E2-874F-5CB9D01A2787}" dt="2021-11-17T13:00:44.234" v="519"/>
          <ac:spMkLst>
            <pc:docMk/>
            <pc:sldMk cId="253999553" sldId="274"/>
            <ac:spMk id="3" creationId="{4AC0E332-4A05-4644-88CA-C3207EA0A8A0}"/>
          </ac:spMkLst>
        </pc:spChg>
        <pc:spChg chg="add del">
          <ac:chgData name="Mai Trung Kiên" userId="S::20520066@ms.uit.edu.vn::7e18358d-16d8-482b-9842-9443b80f1b4c" providerId="AD" clId="Web-{97A90481-8334-46E2-874F-5CB9D01A2787}" dt="2021-11-17T13:00:44.219" v="518"/>
          <ac:spMkLst>
            <pc:docMk/>
            <pc:sldMk cId="253999553" sldId="274"/>
            <ac:spMk id="5" creationId="{EF526DD0-5E46-40B7-AEF1-9B26256CFB4F}"/>
          </ac:spMkLst>
        </pc:spChg>
        <pc:spChg chg="add">
          <ac:chgData name="Mai Trung Kiên" userId="S::20520066@ms.uit.edu.vn::7e18358d-16d8-482b-9842-9443b80f1b4c" providerId="AD" clId="Web-{97A90481-8334-46E2-874F-5CB9D01A2787}" dt="2021-11-17T13:00:44.234" v="519"/>
          <ac:spMkLst>
            <pc:docMk/>
            <pc:sldMk cId="253999553" sldId="274"/>
            <ac:spMk id="7" creationId="{E1C5E313-90CE-4E71-AFD0-5C1B21881EF8}"/>
          </ac:spMkLst>
        </pc:spChg>
        <pc:spChg chg="add del">
          <ac:chgData name="Mai Trung Kiên" userId="S::20520066@ms.uit.edu.vn::7e18358d-16d8-482b-9842-9443b80f1b4c" providerId="AD" clId="Web-{97A90481-8334-46E2-874F-5CB9D01A2787}" dt="2021-11-17T13:00:38.031" v="516"/>
          <ac:spMkLst>
            <pc:docMk/>
            <pc:sldMk cId="253999553" sldId="274"/>
            <ac:spMk id="8" creationId="{C9A36457-A5F4-4103-A443-02581C09185B}"/>
          </ac:spMkLst>
        </pc:spChg>
        <pc:spChg chg="add">
          <ac:chgData name="Mai Trung Kiên" userId="S::20520066@ms.uit.edu.vn::7e18358d-16d8-482b-9842-9443b80f1b4c" providerId="AD" clId="Web-{97A90481-8334-46E2-874F-5CB9D01A2787}" dt="2021-11-17T13:00:44.234" v="519"/>
          <ac:spMkLst>
            <pc:docMk/>
            <pc:sldMk cId="253999553" sldId="274"/>
            <ac:spMk id="9" creationId="{EBEC3C1A-FB20-41E3-A94B-AAE41D1F533F}"/>
          </ac:spMkLst>
        </pc:spChg>
        <pc:spChg chg="add del">
          <ac:chgData name="Mai Trung Kiên" userId="S::20520066@ms.uit.edu.vn::7e18358d-16d8-482b-9842-9443b80f1b4c" providerId="AD" clId="Web-{97A90481-8334-46E2-874F-5CB9D01A2787}" dt="2021-11-17T13:00:38.031" v="516"/>
          <ac:spMkLst>
            <pc:docMk/>
            <pc:sldMk cId="253999553" sldId="274"/>
            <ac:spMk id="10" creationId="{DC5FB7E8-B636-40FA-BE8D-48145C0F5C57}"/>
          </ac:spMkLst>
        </pc:spChg>
        <pc:spChg chg="add del">
          <ac:chgData name="Mai Trung Kiên" userId="S::20520066@ms.uit.edu.vn::7e18358d-16d8-482b-9842-9443b80f1b4c" providerId="AD" clId="Web-{97A90481-8334-46E2-874F-5CB9D01A2787}" dt="2021-11-17T13:00:38.031" v="516"/>
          <ac:spMkLst>
            <pc:docMk/>
            <pc:sldMk cId="253999553" sldId="274"/>
            <ac:spMk id="12" creationId="{142DCE2C-2863-46FA-9BE7-24365A24D9BA}"/>
          </ac:spMkLst>
        </pc:spChg>
        <pc:grpChg chg="add del">
          <ac:chgData name="Mai Trung Kiên" userId="S::20520066@ms.uit.edu.vn::7e18358d-16d8-482b-9842-9443b80f1b4c" providerId="AD" clId="Web-{97A90481-8334-46E2-874F-5CB9D01A2787}" dt="2021-11-17T13:00:44.219" v="518"/>
          <ac:grpSpMkLst>
            <pc:docMk/>
            <pc:sldMk cId="253999553" sldId="274"/>
            <ac:grpSpMk id="6" creationId="{B7E4032D-4110-4963-82B8-8A1B1BF4B66A}"/>
          </ac:grpSpMkLst>
        </pc:grpChg>
        <pc:grpChg chg="add">
          <ac:chgData name="Mai Trung Kiên" userId="S::20520066@ms.uit.edu.vn::7e18358d-16d8-482b-9842-9443b80f1b4c" providerId="AD" clId="Web-{97A90481-8334-46E2-874F-5CB9D01A2787}" dt="2021-11-17T13:00:44.234" v="519"/>
          <ac:grpSpMkLst>
            <pc:docMk/>
            <pc:sldMk cId="253999553" sldId="274"/>
            <ac:grpSpMk id="11" creationId="{6B90209A-8975-468A-AAC9-10326489042B}"/>
          </ac:grpSpMkLst>
        </pc:grpChg>
        <pc:grpChg chg="add del">
          <ac:chgData name="Mai Trung Kiên" userId="S::20520066@ms.uit.edu.vn::7e18358d-16d8-482b-9842-9443b80f1b4c" providerId="AD" clId="Web-{97A90481-8334-46E2-874F-5CB9D01A2787}" dt="2021-11-17T13:00:44.219" v="518"/>
          <ac:grpSpMkLst>
            <pc:docMk/>
            <pc:sldMk cId="253999553" sldId="274"/>
            <ac:grpSpMk id="14" creationId="{5D133F51-4E9D-4F0B-A452-875C6A52B621}"/>
          </ac:grpSpMkLst>
        </pc:grpChg>
      </pc:sldChg>
      <pc:sldChg chg="addSp delSp modSp add replId modTransition delAnim">
        <pc:chgData name="Mai Trung Kiên" userId="S::20520066@ms.uit.edu.vn::7e18358d-16d8-482b-9842-9443b80f1b4c" providerId="AD" clId="Web-{97A90481-8334-46E2-874F-5CB9D01A2787}" dt="2021-11-17T13:21:25.150" v="573"/>
        <pc:sldMkLst>
          <pc:docMk/>
          <pc:sldMk cId="1586534369" sldId="275"/>
        </pc:sldMkLst>
        <pc:spChg chg="mod ord">
          <ac:chgData name="Mai Trung Kiên" userId="S::20520066@ms.uit.edu.vn::7e18358d-16d8-482b-9842-9443b80f1b4c" providerId="AD" clId="Web-{97A90481-8334-46E2-874F-5CB9D01A2787}" dt="2021-11-17T13:21:13.946" v="572" actId="20577"/>
          <ac:spMkLst>
            <pc:docMk/>
            <pc:sldMk cId="1586534369" sldId="275"/>
            <ac:spMk id="2" creationId="{AEC932D5-2D6D-44E3-B2E1-7FBE0C758872}"/>
          </ac:spMkLst>
        </pc:spChg>
        <pc:spChg chg="add del">
          <ac:chgData name="Mai Trung Kiên" userId="S::20520066@ms.uit.edu.vn::7e18358d-16d8-482b-9842-9443b80f1b4c" providerId="AD" clId="Web-{97A90481-8334-46E2-874F-5CB9D01A2787}" dt="2021-11-17T13:05:06.312" v="556"/>
          <ac:spMkLst>
            <pc:docMk/>
            <pc:sldMk cId="1586534369" sldId="275"/>
            <ac:spMk id="18" creationId="{ECC07320-C2CA-4E29-8481-9D9E143C7788}"/>
          </ac:spMkLst>
        </pc:spChg>
        <pc:spChg chg="add del">
          <ac:chgData name="Mai Trung Kiên" userId="S::20520066@ms.uit.edu.vn::7e18358d-16d8-482b-9842-9443b80f1b4c" providerId="AD" clId="Web-{97A90481-8334-46E2-874F-5CB9D01A2787}" dt="2021-11-17T13:05:17" v="560"/>
          <ac:spMkLst>
            <pc:docMk/>
            <pc:sldMk cId="1586534369" sldId="275"/>
            <ac:spMk id="24" creationId="{4FE70E86-779D-4922-A020-0B3E5C05AA42}"/>
          </ac:spMkLst>
        </pc:spChg>
        <pc:spChg chg="add del">
          <ac:chgData name="Mai Trung Kiên" userId="S::20520066@ms.uit.edu.vn::7e18358d-16d8-482b-9842-9443b80f1b4c" providerId="AD" clId="Web-{97A90481-8334-46E2-874F-5CB9D01A2787}" dt="2021-11-17T13:05:06.296" v="555"/>
          <ac:spMkLst>
            <pc:docMk/>
            <pc:sldMk cId="1586534369" sldId="275"/>
            <ac:spMk id="27" creationId="{37C89E4B-3C9F-44B9-8B86-D9E3D112D8EC}"/>
          </ac:spMkLst>
        </pc:spChg>
        <pc:spChg chg="add">
          <ac:chgData name="Mai Trung Kiên" userId="S::20520066@ms.uit.edu.vn::7e18358d-16d8-482b-9842-9443b80f1b4c" providerId="AD" clId="Web-{97A90481-8334-46E2-874F-5CB9D01A2787}" dt="2021-11-17T13:05:17" v="560"/>
          <ac:spMkLst>
            <pc:docMk/>
            <pc:sldMk cId="1586534369" sldId="275"/>
            <ac:spMk id="32" creationId="{BAD76F3E-3A97-486B-B402-44400A8B9173}"/>
          </ac:spMkLst>
        </pc:spChg>
        <pc:spChg chg="add">
          <ac:chgData name="Mai Trung Kiên" userId="S::20520066@ms.uit.edu.vn::7e18358d-16d8-482b-9842-9443b80f1b4c" providerId="AD" clId="Web-{97A90481-8334-46E2-874F-5CB9D01A2787}" dt="2021-11-17T13:05:17" v="560"/>
          <ac:spMkLst>
            <pc:docMk/>
            <pc:sldMk cId="1586534369" sldId="275"/>
            <ac:spMk id="33" creationId="{391F6B52-91F4-4AEB-B6DB-29FEBCF28C8B}"/>
          </ac:spMkLst>
        </pc:spChg>
        <pc:spChg chg="add">
          <ac:chgData name="Mai Trung Kiên" userId="S::20520066@ms.uit.edu.vn::7e18358d-16d8-482b-9842-9443b80f1b4c" providerId="AD" clId="Web-{97A90481-8334-46E2-874F-5CB9D01A2787}" dt="2021-11-17T13:05:17" v="560"/>
          <ac:spMkLst>
            <pc:docMk/>
            <pc:sldMk cId="1586534369" sldId="275"/>
            <ac:spMk id="34" creationId="{2CD6F061-7C53-44F4-9794-953DB70A451B}"/>
          </ac:spMkLst>
        </pc:spChg>
        <pc:spChg chg="add del">
          <ac:chgData name="Mai Trung Kiên" userId="S::20520066@ms.uit.edu.vn::7e18358d-16d8-482b-9842-9443b80f1b4c" providerId="AD" clId="Web-{97A90481-8334-46E2-874F-5CB9D01A2787}" dt="2021-11-17T13:05:16.984" v="559"/>
          <ac:spMkLst>
            <pc:docMk/>
            <pc:sldMk cId="1586534369" sldId="275"/>
            <ac:spMk id="35" creationId="{6F5A5072-7B47-4D32-B52A-4EBBF590B8A5}"/>
          </ac:spMkLst>
        </pc:spChg>
        <pc:spChg chg="add del">
          <ac:chgData name="Mai Trung Kiên" userId="S::20520066@ms.uit.edu.vn::7e18358d-16d8-482b-9842-9443b80f1b4c" providerId="AD" clId="Web-{97A90481-8334-46E2-874F-5CB9D01A2787}" dt="2021-11-17T13:05:16.984" v="559"/>
          <ac:spMkLst>
            <pc:docMk/>
            <pc:sldMk cId="1586534369" sldId="275"/>
            <ac:spMk id="37" creationId="{9715DAF0-AE1B-46C9-8A6B-DB2AA05AB91D}"/>
          </ac:spMkLst>
        </pc:spChg>
        <pc:spChg chg="add del">
          <ac:chgData name="Mai Trung Kiên" userId="S::20520066@ms.uit.edu.vn::7e18358d-16d8-482b-9842-9443b80f1b4c" providerId="AD" clId="Web-{97A90481-8334-46E2-874F-5CB9D01A2787}" dt="2021-11-17T13:05:16.984" v="559"/>
          <ac:spMkLst>
            <pc:docMk/>
            <pc:sldMk cId="1586534369" sldId="275"/>
            <ac:spMk id="39" creationId="{6016219D-510E-4184-9090-6D5578A87BD1}"/>
          </ac:spMkLst>
        </pc:spChg>
        <pc:spChg chg="add del">
          <ac:chgData name="Mai Trung Kiên" userId="S::20520066@ms.uit.edu.vn::7e18358d-16d8-482b-9842-9443b80f1b4c" providerId="AD" clId="Web-{97A90481-8334-46E2-874F-5CB9D01A2787}" dt="2021-11-17T13:05:16.984" v="559"/>
          <ac:spMkLst>
            <pc:docMk/>
            <pc:sldMk cId="1586534369" sldId="275"/>
            <ac:spMk id="41" creationId="{AFF4A713-7B75-4B21-90D7-5AB19547C728}"/>
          </ac:spMkLst>
        </pc:spChg>
        <pc:spChg chg="add del">
          <ac:chgData name="Mai Trung Kiên" userId="S::20520066@ms.uit.edu.vn::7e18358d-16d8-482b-9842-9443b80f1b4c" providerId="AD" clId="Web-{97A90481-8334-46E2-874F-5CB9D01A2787}" dt="2021-11-17T13:05:16.984" v="559"/>
          <ac:spMkLst>
            <pc:docMk/>
            <pc:sldMk cId="1586534369" sldId="275"/>
            <ac:spMk id="43" creationId="{DC631C0B-6DA6-4E57-8231-CE32B3434A7E}"/>
          </ac:spMkLst>
        </pc:spChg>
        <pc:spChg chg="add del">
          <ac:chgData name="Mai Trung Kiên" userId="S::20520066@ms.uit.edu.vn::7e18358d-16d8-482b-9842-9443b80f1b4c" providerId="AD" clId="Web-{97A90481-8334-46E2-874F-5CB9D01A2787}" dt="2021-11-17T13:05:16.984" v="559"/>
          <ac:spMkLst>
            <pc:docMk/>
            <pc:sldMk cId="1586534369" sldId="275"/>
            <ac:spMk id="45" creationId="{C29501E6-A978-4A61-9689-9085AF97A53A}"/>
          </ac:spMkLst>
        </pc:spChg>
        <pc:grpChg chg="add del">
          <ac:chgData name="Mai Trung Kiên" userId="S::20520066@ms.uit.edu.vn::7e18358d-16d8-482b-9842-9443b80f1b4c" providerId="AD" clId="Web-{97A90481-8334-46E2-874F-5CB9D01A2787}" dt="2021-11-17T13:05:06.312" v="556"/>
          <ac:grpSpMkLst>
            <pc:docMk/>
            <pc:sldMk cId="1586534369" sldId="275"/>
            <ac:grpSpMk id="20" creationId="{83B7CC69-A838-4341-925C-07B8F45ABC1B}"/>
          </ac:grpSpMkLst>
        </pc:grpChg>
        <pc:grpChg chg="add del">
          <ac:chgData name="Mai Trung Kiên" userId="S::20520066@ms.uit.edu.vn::7e18358d-16d8-482b-9842-9443b80f1b4c" providerId="AD" clId="Web-{97A90481-8334-46E2-874F-5CB9D01A2787}" dt="2021-11-17T13:05:17" v="560"/>
          <ac:grpSpMkLst>
            <pc:docMk/>
            <pc:sldMk cId="1586534369" sldId="275"/>
            <ac:grpSpMk id="25" creationId="{81F55513-2668-477C-9962-1B9F5E31F120}"/>
          </ac:grpSpMkLst>
        </pc:grpChg>
        <pc:picChg chg="del mod">
          <ac:chgData name="Mai Trung Kiên" userId="S::20520066@ms.uit.edu.vn::7e18358d-16d8-482b-9842-9443b80f1b4c" providerId="AD" clId="Web-{97A90481-8334-46E2-874F-5CB9D01A2787}" dt="2021-11-17T13:05:10.578" v="557"/>
          <ac:picMkLst>
            <pc:docMk/>
            <pc:sldMk cId="1586534369" sldId="275"/>
            <ac:picMk id="6" creationId="{07322F71-CE31-4C84-A7B2-DEF6430DE768}"/>
          </ac:picMkLst>
        </pc:picChg>
        <pc:cxnChg chg="add del">
          <ac:chgData name="Mai Trung Kiên" userId="S::20520066@ms.uit.edu.vn::7e18358d-16d8-482b-9842-9443b80f1b4c" providerId="AD" clId="Web-{97A90481-8334-46E2-874F-5CB9D01A2787}" dt="2021-11-17T13:05:06.296" v="555"/>
          <ac:cxnSpMkLst>
            <pc:docMk/>
            <pc:sldMk cId="1586534369" sldId="275"/>
            <ac:cxnSpMk id="29" creationId="{AA2EAA10-076F-46BD-8F0F-B9A2FB77A85C}"/>
          </ac:cxnSpMkLst>
        </pc:cxnChg>
        <pc:cxnChg chg="add del">
          <ac:chgData name="Mai Trung Kiên" userId="S::20520066@ms.uit.edu.vn::7e18358d-16d8-482b-9842-9443b80f1b4c" providerId="AD" clId="Web-{97A90481-8334-46E2-874F-5CB9D01A2787}" dt="2021-11-17T13:05:06.296" v="555"/>
          <ac:cxnSpMkLst>
            <pc:docMk/>
            <pc:sldMk cId="1586534369" sldId="275"/>
            <ac:cxnSpMk id="31" creationId="{D891E407-403B-4764-86C9-33A56D3BCAA3}"/>
          </ac:cxnSpMkLst>
        </pc:cxnChg>
      </pc:sldChg>
      <pc:sldChg chg="addSp delSp modSp new del modTransition addAnim modAnim">
        <pc:chgData name="Mai Trung Kiên" userId="S::20520066@ms.uit.edu.vn::7e18358d-16d8-482b-9842-9443b80f1b4c" providerId="AD" clId="Web-{97A90481-8334-46E2-874F-5CB9D01A2787}" dt="2021-11-17T13:45:04.818" v="1157"/>
        <pc:sldMkLst>
          <pc:docMk/>
          <pc:sldMk cId="39400719" sldId="276"/>
        </pc:sldMkLst>
        <pc:spChg chg="mod">
          <ac:chgData name="Mai Trung Kiên" userId="S::20520066@ms.uit.edu.vn::7e18358d-16d8-482b-9842-9443b80f1b4c" providerId="AD" clId="Web-{97A90481-8334-46E2-874F-5CB9D01A2787}" dt="2021-11-17T13:32:08.147" v="1061" actId="20577"/>
          <ac:spMkLst>
            <pc:docMk/>
            <pc:sldMk cId="39400719" sldId="276"/>
            <ac:spMk id="2" creationId="{DD71C67E-244F-4A57-9F5E-DEE969DDCC8F}"/>
          </ac:spMkLst>
        </pc:spChg>
        <pc:spChg chg="mod">
          <ac:chgData name="Mai Trung Kiên" userId="S::20520066@ms.uit.edu.vn::7e18358d-16d8-482b-9842-9443b80f1b4c" providerId="AD" clId="Web-{97A90481-8334-46E2-874F-5CB9D01A2787}" dt="2021-11-17T13:33:32.289" v="1081" actId="20577"/>
          <ac:spMkLst>
            <pc:docMk/>
            <pc:sldMk cId="39400719" sldId="276"/>
            <ac:spMk id="3" creationId="{17CC76A2-506D-47CE-986E-0DE2F3DA342D}"/>
          </ac:spMkLst>
        </pc:spChg>
        <pc:spChg chg="add del mod">
          <ac:chgData name="Mai Trung Kiên" userId="S::20520066@ms.uit.edu.vn::7e18358d-16d8-482b-9842-9443b80f1b4c" providerId="AD" clId="Web-{97A90481-8334-46E2-874F-5CB9D01A2787}" dt="2021-11-17T13:29:12.237" v="948"/>
          <ac:spMkLst>
            <pc:docMk/>
            <pc:sldMk cId="39400719" sldId="276"/>
            <ac:spMk id="5" creationId="{151635CA-B734-4FE2-B9E4-06D537371EFE}"/>
          </ac:spMkLst>
        </pc:spChg>
        <pc:spChg chg="add del">
          <ac:chgData name="Mai Trung Kiên" userId="S::20520066@ms.uit.edu.vn::7e18358d-16d8-482b-9842-9443b80f1b4c" providerId="AD" clId="Web-{97A90481-8334-46E2-874F-5CB9D01A2787}" dt="2021-11-17T13:28:36.189" v="936"/>
          <ac:spMkLst>
            <pc:docMk/>
            <pc:sldMk cId="39400719" sldId="276"/>
            <ac:spMk id="7" creationId="{6EDEB37D-9991-412F-B46F-3D0F0BEE5B68}"/>
          </ac:spMkLst>
        </pc:spChg>
        <pc:spChg chg="add mod">
          <ac:chgData name="Mai Trung Kiên" userId="S::20520066@ms.uit.edu.vn::7e18358d-16d8-482b-9842-9443b80f1b4c" providerId="AD" clId="Web-{97A90481-8334-46E2-874F-5CB9D01A2787}" dt="2021-11-17T13:35:11.494" v="1096" actId="1076"/>
          <ac:spMkLst>
            <pc:docMk/>
            <pc:sldMk cId="39400719" sldId="276"/>
            <ac:spMk id="9" creationId="{D73CAF62-9735-4FE5-8263-7246FD34FE3C}"/>
          </ac:spMkLst>
        </pc:spChg>
        <pc:spChg chg="add del">
          <ac:chgData name="Mai Trung Kiên" userId="S::20520066@ms.uit.edu.vn::7e18358d-16d8-482b-9842-9443b80f1b4c" providerId="AD" clId="Web-{97A90481-8334-46E2-874F-5CB9D01A2787}" dt="2021-11-17T13:31:19.208" v="1033"/>
          <ac:spMkLst>
            <pc:docMk/>
            <pc:sldMk cId="39400719" sldId="276"/>
            <ac:spMk id="10" creationId="{0CD5D754-B73D-4EB8-92E2-A1FA656EA51B}"/>
          </ac:spMkLst>
        </pc:spChg>
        <pc:spChg chg="add del mod">
          <ac:chgData name="Mai Trung Kiên" userId="S::20520066@ms.uit.edu.vn::7e18358d-16d8-482b-9842-9443b80f1b4c" providerId="AD" clId="Web-{97A90481-8334-46E2-874F-5CB9D01A2787}" dt="2021-11-17T13:31:26.615" v="1036"/>
          <ac:spMkLst>
            <pc:docMk/>
            <pc:sldMk cId="39400719" sldId="276"/>
            <ac:spMk id="11" creationId="{674B259C-9995-467B-897F-22D323CA123B}"/>
          </ac:spMkLst>
        </pc:spChg>
        <pc:spChg chg="add mod">
          <ac:chgData name="Mai Trung Kiên" userId="S::20520066@ms.uit.edu.vn::7e18358d-16d8-482b-9842-9443b80f1b4c" providerId="AD" clId="Web-{97A90481-8334-46E2-874F-5CB9D01A2787}" dt="2021-11-17T13:35:07.369" v="1095" actId="1076"/>
          <ac:spMkLst>
            <pc:docMk/>
            <pc:sldMk cId="39400719" sldId="276"/>
            <ac:spMk id="13" creationId="{3418123A-6BE4-47C3-BF27-DB69C6B31C7F}"/>
          </ac:spMkLst>
        </pc:spChg>
      </pc:sldChg>
      <pc:sldChg chg="addSp delSp modSp new mod modTransition setBg addAnim">
        <pc:chgData name="Mai Trung Kiên" userId="S::20520066@ms.uit.edu.vn::7e18358d-16d8-482b-9842-9443b80f1b4c" providerId="AD" clId="Web-{97A90481-8334-46E2-874F-5CB9D01A2787}" dt="2021-11-17T16:12:52.933" v="1927" actId="20577"/>
        <pc:sldMkLst>
          <pc:docMk/>
          <pc:sldMk cId="1187705004" sldId="277"/>
        </pc:sldMkLst>
        <pc:spChg chg="del">
          <ac:chgData name="Mai Trung Kiên" userId="S::20520066@ms.uit.edu.vn::7e18358d-16d8-482b-9842-9443b80f1b4c" providerId="AD" clId="Web-{97A90481-8334-46E2-874F-5CB9D01A2787}" dt="2021-11-17T13:35:29.401" v="1098"/>
          <ac:spMkLst>
            <pc:docMk/>
            <pc:sldMk cId="1187705004" sldId="277"/>
            <ac:spMk id="2" creationId="{CF379EE9-AC07-4286-8FE6-1FA2C0788619}"/>
          </ac:spMkLst>
        </pc:spChg>
        <pc:spChg chg="del">
          <ac:chgData name="Mai Trung Kiên" userId="S::20520066@ms.uit.edu.vn::7e18358d-16d8-482b-9842-9443b80f1b4c" providerId="AD" clId="Web-{97A90481-8334-46E2-874F-5CB9D01A2787}" dt="2021-11-17T13:35:30.619" v="1099"/>
          <ac:spMkLst>
            <pc:docMk/>
            <pc:sldMk cId="1187705004" sldId="277"/>
            <ac:spMk id="3" creationId="{5A4A0414-9321-4191-AF30-6DDF498FDC82}"/>
          </ac:spMkLst>
        </pc:spChg>
        <pc:spChg chg="add mod">
          <ac:chgData name="Mai Trung Kiên" userId="S::20520066@ms.uit.edu.vn::7e18358d-16d8-482b-9842-9443b80f1b4c" providerId="AD" clId="Web-{97A90481-8334-46E2-874F-5CB9D01A2787}" dt="2021-11-17T16:12:52.933" v="1927" actId="20577"/>
          <ac:spMkLst>
            <pc:docMk/>
            <pc:sldMk cId="1187705004" sldId="277"/>
            <ac:spMk id="5" creationId="{FFEC1A72-C412-4DBE-B67B-B5F1C2796B17}"/>
          </ac:spMkLst>
        </pc:spChg>
        <pc:spChg chg="add mod">
          <ac:chgData name="Mai Trung Kiên" userId="S::20520066@ms.uit.edu.vn::7e18358d-16d8-482b-9842-9443b80f1b4c" providerId="AD" clId="Web-{97A90481-8334-46E2-874F-5CB9D01A2787}" dt="2021-11-17T14:08:07.580" v="1471" actId="20577"/>
          <ac:spMkLst>
            <pc:docMk/>
            <pc:sldMk cId="1187705004" sldId="277"/>
            <ac:spMk id="7" creationId="{BE22487D-DA33-4F94-9160-01310E4E865C}"/>
          </ac:spMkLst>
        </pc:spChg>
        <pc:spChg chg="add mod">
          <ac:chgData name="Mai Trung Kiên" userId="S::20520066@ms.uit.edu.vn::7e18358d-16d8-482b-9842-9443b80f1b4c" providerId="AD" clId="Web-{97A90481-8334-46E2-874F-5CB9D01A2787}" dt="2021-11-17T14:07:55.407" v="1460" actId="1076"/>
          <ac:spMkLst>
            <pc:docMk/>
            <pc:sldMk cId="1187705004" sldId="277"/>
            <ac:spMk id="8" creationId="{72A890E0-4D74-42CF-AF1B-A17169F85556}"/>
          </ac:spMkLst>
        </pc:spChg>
        <pc:spChg chg="add del">
          <ac:chgData name="Mai Trung Kiên" userId="S::20520066@ms.uit.edu.vn::7e18358d-16d8-482b-9842-9443b80f1b4c" providerId="AD" clId="Web-{97A90481-8334-46E2-874F-5CB9D01A2787}" dt="2021-11-17T13:35:54.823" v="1105"/>
          <ac:spMkLst>
            <pc:docMk/>
            <pc:sldMk cId="1187705004" sldId="277"/>
            <ac:spMk id="9" creationId="{76EFD3D9-44F0-4267-BCC1-1613E79D8274}"/>
          </ac:spMkLst>
        </pc:spChg>
        <pc:spChg chg="add del">
          <ac:chgData name="Mai Trung Kiên" userId="S::20520066@ms.uit.edu.vn::7e18358d-16d8-482b-9842-9443b80f1b4c" providerId="AD" clId="Web-{97A90481-8334-46E2-874F-5CB9D01A2787}" dt="2021-11-17T13:35:54.823" v="1105"/>
          <ac:spMkLst>
            <pc:docMk/>
            <pc:sldMk cId="1187705004" sldId="277"/>
            <ac:spMk id="10" creationId="{A779A851-95D6-41AF-937A-B0E4B7F6FA8D}"/>
          </ac:spMkLst>
        </pc:spChg>
        <pc:spChg chg="add del">
          <ac:chgData name="Mai Trung Kiên" userId="S::20520066@ms.uit.edu.vn::7e18358d-16d8-482b-9842-9443b80f1b4c" providerId="AD" clId="Web-{97A90481-8334-46E2-874F-5CB9D01A2787}" dt="2021-11-17T13:35:54.823" v="1105"/>
          <ac:spMkLst>
            <pc:docMk/>
            <pc:sldMk cId="1187705004" sldId="277"/>
            <ac:spMk id="11" creationId="{2EC40DB1-B719-4A13-9A4D-0966B4B27866}"/>
          </ac:spMkLst>
        </pc:spChg>
        <pc:spChg chg="add del">
          <ac:chgData name="Mai Trung Kiên" userId="S::20520066@ms.uit.edu.vn::7e18358d-16d8-482b-9842-9443b80f1b4c" providerId="AD" clId="Web-{97A90481-8334-46E2-874F-5CB9D01A2787}" dt="2021-11-17T13:35:52.432" v="1103"/>
          <ac:spMkLst>
            <pc:docMk/>
            <pc:sldMk cId="1187705004" sldId="277"/>
            <ac:spMk id="12" creationId="{5C8908E2-EE49-44D2-9428-A28D2312A8D5}"/>
          </ac:spMkLst>
        </pc:spChg>
        <pc:spChg chg="add del">
          <ac:chgData name="Mai Trung Kiên" userId="S::20520066@ms.uit.edu.vn::7e18358d-16d8-482b-9842-9443b80f1b4c" providerId="AD" clId="Web-{97A90481-8334-46E2-874F-5CB9D01A2787}" dt="2021-11-17T13:35:54.823" v="1105"/>
          <ac:spMkLst>
            <pc:docMk/>
            <pc:sldMk cId="1187705004" sldId="277"/>
            <ac:spMk id="13" creationId="{82211336-CFF3-412D-868A-6679C1004C45}"/>
          </ac:spMkLst>
        </pc:spChg>
        <pc:spChg chg="add">
          <ac:chgData name="Mai Trung Kiên" userId="S::20520066@ms.uit.edu.vn::7e18358d-16d8-482b-9842-9443b80f1b4c" providerId="AD" clId="Web-{97A90481-8334-46E2-874F-5CB9D01A2787}" dt="2021-11-17T13:35:54.823" v="1106"/>
          <ac:spMkLst>
            <pc:docMk/>
            <pc:sldMk cId="1187705004" sldId="277"/>
            <ac:spMk id="15" creationId="{100EDD19-6802-4EC3-95CE-CFFAB042CFD6}"/>
          </ac:spMkLst>
        </pc:spChg>
        <pc:spChg chg="add del">
          <ac:chgData name="Mai Trung Kiên" userId="S::20520066@ms.uit.edu.vn::7e18358d-16d8-482b-9842-9443b80f1b4c" providerId="AD" clId="Web-{97A90481-8334-46E2-874F-5CB9D01A2787}" dt="2021-11-17T13:35:54.823" v="1105"/>
          <ac:spMkLst>
            <pc:docMk/>
            <pc:sldMk cId="1187705004" sldId="277"/>
            <ac:spMk id="16" creationId="{953FB2E7-B6CB-429C-81EB-D9516D6D5C8D}"/>
          </ac:spMkLst>
        </pc:spChg>
        <pc:spChg chg="add">
          <ac:chgData name="Mai Trung Kiên" userId="S::20520066@ms.uit.edu.vn::7e18358d-16d8-482b-9842-9443b80f1b4c" providerId="AD" clId="Web-{97A90481-8334-46E2-874F-5CB9D01A2787}" dt="2021-11-17T13:35:54.823" v="1106"/>
          <ac:spMkLst>
            <pc:docMk/>
            <pc:sldMk cId="1187705004" sldId="277"/>
            <ac:spMk id="17" creationId="{DB17E863-922E-4C26-BD64-E8FD41D28661}"/>
          </ac:spMkLst>
        </pc:spChg>
        <pc:spChg chg="add del">
          <ac:chgData name="Mai Trung Kiên" userId="S::20520066@ms.uit.edu.vn::7e18358d-16d8-482b-9842-9443b80f1b4c" providerId="AD" clId="Web-{97A90481-8334-46E2-874F-5CB9D01A2787}" dt="2021-11-17T13:35:52.432" v="1103"/>
          <ac:spMkLst>
            <pc:docMk/>
            <pc:sldMk cId="1187705004" sldId="277"/>
            <ac:spMk id="18" creationId="{BD92035A-AA2F-4CD8-A556-1CE8BDEC75BD}"/>
          </ac:spMkLst>
        </pc:spChg>
        <pc:spChg chg="add del">
          <ac:chgData name="Mai Trung Kiên" userId="S::20520066@ms.uit.edu.vn::7e18358d-16d8-482b-9842-9443b80f1b4c" providerId="AD" clId="Web-{97A90481-8334-46E2-874F-5CB9D01A2787}" dt="2021-11-17T13:35:52.432" v="1103"/>
          <ac:spMkLst>
            <pc:docMk/>
            <pc:sldMk cId="1187705004" sldId="277"/>
            <ac:spMk id="20" creationId="{ED888B23-07FA-482A-96DF-47E31AF1A603}"/>
          </ac:spMkLst>
        </pc:spChg>
        <pc:spChg chg="add mod">
          <ac:chgData name="Mai Trung Kiên" userId="S::20520066@ms.uit.edu.vn::7e18358d-16d8-482b-9842-9443b80f1b4c" providerId="AD" clId="Web-{97A90481-8334-46E2-874F-5CB9D01A2787}" dt="2021-11-17T13:42:51.284" v="1139" actId="1076"/>
          <ac:spMkLst>
            <pc:docMk/>
            <pc:sldMk cId="1187705004" sldId="277"/>
            <ac:spMk id="22" creationId="{2C2F0AD1-6BB9-44BD-85B2-D2ACB7ACFCA7}"/>
          </ac:spMkLst>
        </pc:spChg>
        <pc:grpChg chg="add del">
          <ac:chgData name="Mai Trung Kiên" userId="S::20520066@ms.uit.edu.vn::7e18358d-16d8-482b-9842-9443b80f1b4c" providerId="AD" clId="Web-{97A90481-8334-46E2-874F-5CB9D01A2787}" dt="2021-11-17T13:35:52.432" v="1103"/>
          <ac:grpSpMkLst>
            <pc:docMk/>
            <pc:sldMk cId="1187705004" sldId="277"/>
            <ac:grpSpMk id="14" creationId="{5D1A9D8B-3117-4D9D-BDA4-DD81895098B0}"/>
          </ac:grpSpMkLst>
        </pc:grpChg>
      </pc:sldChg>
      <pc:sldChg chg="addSp delSp modSp add replId modTransition addAnim delAnim modAnim">
        <pc:chgData name="Mai Trung Kiên" userId="S::20520066@ms.uit.edu.vn::7e18358d-16d8-482b-9842-9443b80f1b4c" providerId="AD" clId="Web-{97A90481-8334-46E2-874F-5CB9D01A2787}" dt="2021-11-17T14:11:00.177" v="1480"/>
        <pc:sldMkLst>
          <pc:docMk/>
          <pc:sldMk cId="2621461389" sldId="278"/>
        </pc:sldMkLst>
        <pc:spChg chg="add del mod">
          <ac:chgData name="Mai Trung Kiên" userId="S::20520066@ms.uit.edu.vn::7e18358d-16d8-482b-9842-9443b80f1b4c" providerId="AD" clId="Web-{97A90481-8334-46E2-874F-5CB9D01A2787}" dt="2021-11-17T13:52:41.124" v="1162"/>
          <ac:spMkLst>
            <pc:docMk/>
            <pc:sldMk cId="2621461389" sldId="278"/>
            <ac:spMk id="3" creationId="{099FDD0C-BF6D-42DE-960E-DFAEF3B102FC}"/>
          </ac:spMkLst>
        </pc:spChg>
        <pc:spChg chg="mod">
          <ac:chgData name="Mai Trung Kiên" userId="S::20520066@ms.uit.edu.vn::7e18358d-16d8-482b-9842-9443b80f1b4c" providerId="AD" clId="Web-{97A90481-8334-46E2-874F-5CB9D01A2787}" dt="2021-11-17T13:55:14.221" v="1182"/>
          <ac:spMkLst>
            <pc:docMk/>
            <pc:sldMk cId="2621461389" sldId="278"/>
            <ac:spMk id="5" creationId="{FFEC1A72-C412-4DBE-B67B-B5F1C2796B17}"/>
          </ac:spMkLst>
        </pc:spChg>
        <pc:spChg chg="del">
          <ac:chgData name="Mai Trung Kiên" userId="S::20520066@ms.uit.edu.vn::7e18358d-16d8-482b-9842-9443b80f1b4c" providerId="AD" clId="Web-{97A90481-8334-46E2-874F-5CB9D01A2787}" dt="2021-11-17T13:46:00.913" v="1161"/>
          <ac:spMkLst>
            <pc:docMk/>
            <pc:sldMk cId="2621461389" sldId="278"/>
            <ac:spMk id="7" creationId="{BE22487D-DA33-4F94-9160-01310E4E865C}"/>
          </ac:spMkLst>
        </pc:spChg>
        <pc:spChg chg="del">
          <ac:chgData name="Mai Trung Kiên" userId="S::20520066@ms.uit.edu.vn::7e18358d-16d8-482b-9842-9443b80f1b4c" providerId="AD" clId="Web-{97A90481-8334-46E2-874F-5CB9D01A2787}" dt="2021-11-17T13:46:00.007" v="1160"/>
          <ac:spMkLst>
            <pc:docMk/>
            <pc:sldMk cId="2621461389" sldId="278"/>
            <ac:spMk id="8" creationId="{72A890E0-4D74-42CF-AF1B-A17169F85556}"/>
          </ac:spMkLst>
        </pc:spChg>
        <pc:spChg chg="add del mod">
          <ac:chgData name="Mai Trung Kiên" userId="S::20520066@ms.uit.edu.vn::7e18358d-16d8-482b-9842-9443b80f1b4c" providerId="AD" clId="Web-{97A90481-8334-46E2-874F-5CB9D01A2787}" dt="2021-11-17T13:54:17.595" v="1164"/>
          <ac:spMkLst>
            <pc:docMk/>
            <pc:sldMk cId="2621461389" sldId="278"/>
            <ac:spMk id="9" creationId="{E6299779-8506-4581-A5C6-7655127FC564}"/>
          </ac:spMkLst>
        </pc:spChg>
        <pc:spChg chg="del">
          <ac:chgData name="Mai Trung Kiên" userId="S::20520066@ms.uit.edu.vn::7e18358d-16d8-482b-9842-9443b80f1b4c" providerId="AD" clId="Web-{97A90481-8334-46E2-874F-5CB9D01A2787}" dt="2021-11-17T13:54:20.813" v="1165"/>
          <ac:spMkLst>
            <pc:docMk/>
            <pc:sldMk cId="2621461389" sldId="278"/>
            <ac:spMk id="15" creationId="{100EDD19-6802-4EC3-95CE-CFFAB042CFD6}"/>
          </ac:spMkLst>
        </pc:spChg>
        <pc:spChg chg="del">
          <ac:chgData name="Mai Trung Kiên" userId="S::20520066@ms.uit.edu.vn::7e18358d-16d8-482b-9842-9443b80f1b4c" providerId="AD" clId="Web-{97A90481-8334-46E2-874F-5CB9D01A2787}" dt="2021-11-17T13:54:20.813" v="1165"/>
          <ac:spMkLst>
            <pc:docMk/>
            <pc:sldMk cId="2621461389" sldId="278"/>
            <ac:spMk id="17" creationId="{DB17E863-922E-4C26-BD64-E8FD41D28661}"/>
          </ac:spMkLst>
        </pc:spChg>
        <pc:spChg chg="add mod">
          <ac:chgData name="Mai Trung Kiên" userId="S::20520066@ms.uit.edu.vn::7e18358d-16d8-482b-9842-9443b80f1b4c" providerId="AD" clId="Web-{97A90481-8334-46E2-874F-5CB9D01A2787}" dt="2021-11-17T14:08:47.612" v="1477" actId="1076"/>
          <ac:spMkLst>
            <pc:docMk/>
            <pc:sldMk cId="2621461389" sldId="278"/>
            <ac:spMk id="21" creationId="{E4C760D3-4A59-48EB-A93F-241B3ACE88DA}"/>
          </ac:spMkLst>
        </pc:spChg>
        <pc:spChg chg="del">
          <ac:chgData name="Mai Trung Kiên" userId="S::20520066@ms.uit.edu.vn::7e18358d-16d8-482b-9842-9443b80f1b4c" providerId="AD" clId="Web-{97A90481-8334-46E2-874F-5CB9D01A2787}" dt="2021-11-17T13:45:58.866" v="1159"/>
          <ac:spMkLst>
            <pc:docMk/>
            <pc:sldMk cId="2621461389" sldId="278"/>
            <ac:spMk id="22" creationId="{2C2F0AD1-6BB9-44BD-85B2-D2ACB7ACFCA7}"/>
          </ac:spMkLst>
        </pc:spChg>
        <pc:spChg chg="add del">
          <ac:chgData name="Mai Trung Kiên" userId="S::20520066@ms.uit.edu.vn::7e18358d-16d8-482b-9842-9443b80f1b4c" providerId="AD" clId="Web-{97A90481-8334-46E2-874F-5CB9D01A2787}" dt="2021-11-17T13:55:19.252" v="1187"/>
          <ac:spMkLst>
            <pc:docMk/>
            <pc:sldMk cId="2621461389" sldId="278"/>
            <ac:spMk id="24" creationId="{743AA782-23D1-4521-8CAD-47662984AA08}"/>
          </ac:spMkLst>
        </pc:spChg>
        <pc:spChg chg="add del">
          <ac:chgData name="Mai Trung Kiên" userId="S::20520066@ms.uit.edu.vn::7e18358d-16d8-482b-9842-9443b80f1b4c" providerId="AD" clId="Web-{97A90481-8334-46E2-874F-5CB9D01A2787}" dt="2021-11-17T13:55:19.252" v="1187"/>
          <ac:spMkLst>
            <pc:docMk/>
            <pc:sldMk cId="2621461389" sldId="278"/>
            <ac:spMk id="26" creationId="{650D18FE-0824-4A46-B22C-A86B52E5780A}"/>
          </ac:spMkLst>
        </pc:spChg>
        <pc:spChg chg="add del">
          <ac:chgData name="Mai Trung Kiên" userId="S::20520066@ms.uit.edu.vn::7e18358d-16d8-482b-9842-9443b80f1b4c" providerId="AD" clId="Web-{97A90481-8334-46E2-874F-5CB9D01A2787}" dt="2021-11-17T13:55:14.221" v="1182"/>
          <ac:spMkLst>
            <pc:docMk/>
            <pc:sldMk cId="2621461389" sldId="278"/>
            <ac:spMk id="28" creationId="{45D37F4E-DDB4-456B-97E0-9937730A039F}"/>
          </ac:spMkLst>
        </pc:spChg>
        <pc:spChg chg="add del">
          <ac:chgData name="Mai Trung Kiên" userId="S::20520066@ms.uit.edu.vn::7e18358d-16d8-482b-9842-9443b80f1b4c" providerId="AD" clId="Web-{97A90481-8334-46E2-874F-5CB9D01A2787}" dt="2021-11-17T13:55:14.221" v="1182"/>
          <ac:spMkLst>
            <pc:docMk/>
            <pc:sldMk cId="2621461389" sldId="278"/>
            <ac:spMk id="29" creationId="{B2DD41CD-8F47-4F56-AD12-4E2FF7696987}"/>
          </ac:spMkLst>
        </pc:spChg>
        <pc:spChg chg="add del">
          <ac:chgData name="Mai Trung Kiên" userId="S::20520066@ms.uit.edu.vn::7e18358d-16d8-482b-9842-9443b80f1b4c" providerId="AD" clId="Web-{97A90481-8334-46E2-874F-5CB9D01A2787}" dt="2021-11-17T13:55:16.736" v="1184"/>
          <ac:spMkLst>
            <pc:docMk/>
            <pc:sldMk cId="2621461389" sldId="278"/>
            <ac:spMk id="30" creationId="{743AA782-23D1-4521-8CAD-47662984AA08}"/>
          </ac:spMkLst>
        </pc:spChg>
        <pc:spChg chg="add del">
          <ac:chgData name="Mai Trung Kiên" userId="S::20520066@ms.uit.edu.vn::7e18358d-16d8-482b-9842-9443b80f1b4c" providerId="AD" clId="Web-{97A90481-8334-46E2-874F-5CB9D01A2787}" dt="2021-11-17T13:55:02.830" v="1180"/>
          <ac:spMkLst>
            <pc:docMk/>
            <pc:sldMk cId="2621461389" sldId="278"/>
            <ac:spMk id="31" creationId="{F13C74B1-5B17-4795-BED0-7140497B445A}"/>
          </ac:spMkLst>
        </pc:spChg>
        <pc:spChg chg="add del">
          <ac:chgData name="Mai Trung Kiên" userId="S::20520066@ms.uit.edu.vn::7e18358d-16d8-482b-9842-9443b80f1b4c" providerId="AD" clId="Web-{97A90481-8334-46E2-874F-5CB9D01A2787}" dt="2021-11-17T13:55:16.736" v="1184"/>
          <ac:spMkLst>
            <pc:docMk/>
            <pc:sldMk cId="2621461389" sldId="278"/>
            <ac:spMk id="32" creationId="{71877DBC-BB60-40F0-AC93-2ACDBAAE60CE}"/>
          </ac:spMkLst>
        </pc:spChg>
        <pc:spChg chg="add del">
          <ac:chgData name="Mai Trung Kiên" userId="S::20520066@ms.uit.edu.vn::7e18358d-16d8-482b-9842-9443b80f1b4c" providerId="AD" clId="Web-{97A90481-8334-46E2-874F-5CB9D01A2787}" dt="2021-11-17T13:55:02.830" v="1180"/>
          <ac:spMkLst>
            <pc:docMk/>
            <pc:sldMk cId="2621461389" sldId="278"/>
            <ac:spMk id="33" creationId="{D4974D33-8DC5-464E-8C6D-BE58F0669C17}"/>
          </ac:spMkLst>
        </pc:spChg>
        <pc:spChg chg="add del">
          <ac:chgData name="Mai Trung Kiên" userId="S::20520066@ms.uit.edu.vn::7e18358d-16d8-482b-9842-9443b80f1b4c" providerId="AD" clId="Web-{97A90481-8334-46E2-874F-5CB9D01A2787}" dt="2021-11-17T13:55:19.236" v="1186"/>
          <ac:spMkLst>
            <pc:docMk/>
            <pc:sldMk cId="2621461389" sldId="278"/>
            <ac:spMk id="34" creationId="{743AA782-23D1-4521-8CAD-47662984AA08}"/>
          </ac:spMkLst>
        </pc:spChg>
        <pc:spChg chg="add del">
          <ac:chgData name="Mai Trung Kiên" userId="S::20520066@ms.uit.edu.vn::7e18358d-16d8-482b-9842-9443b80f1b4c" providerId="AD" clId="Web-{97A90481-8334-46E2-874F-5CB9D01A2787}" dt="2021-11-17T13:55:19.236" v="1186"/>
          <ac:spMkLst>
            <pc:docMk/>
            <pc:sldMk cId="2621461389" sldId="278"/>
            <ac:spMk id="35" creationId="{650D18FE-0824-4A46-B22C-A86B52E5780A}"/>
          </ac:spMkLst>
        </pc:spChg>
        <pc:spChg chg="add">
          <ac:chgData name="Mai Trung Kiên" userId="S::20520066@ms.uit.edu.vn::7e18358d-16d8-482b-9842-9443b80f1b4c" providerId="AD" clId="Web-{97A90481-8334-46E2-874F-5CB9D01A2787}" dt="2021-11-17T13:55:19.252" v="1187"/>
          <ac:spMkLst>
            <pc:docMk/>
            <pc:sldMk cId="2621461389" sldId="278"/>
            <ac:spMk id="36" creationId="{743AA782-23D1-4521-8CAD-47662984AA08}"/>
          </ac:spMkLst>
        </pc:spChg>
        <pc:spChg chg="add">
          <ac:chgData name="Mai Trung Kiên" userId="S::20520066@ms.uit.edu.vn::7e18358d-16d8-482b-9842-9443b80f1b4c" providerId="AD" clId="Web-{97A90481-8334-46E2-874F-5CB9D01A2787}" dt="2021-11-17T13:55:19.252" v="1187"/>
          <ac:spMkLst>
            <pc:docMk/>
            <pc:sldMk cId="2621461389" sldId="278"/>
            <ac:spMk id="37" creationId="{71877DBC-BB60-40F0-AC93-2ACDBAAE60CE}"/>
          </ac:spMkLst>
        </pc:spChg>
        <pc:picChg chg="add del mod ord">
          <ac:chgData name="Mai Trung Kiên" userId="S::20520066@ms.uit.edu.vn::7e18358d-16d8-482b-9842-9443b80f1b4c" providerId="AD" clId="Web-{97A90481-8334-46E2-874F-5CB9D01A2787}" dt="2021-11-17T13:54:16.251" v="1163"/>
          <ac:picMkLst>
            <pc:docMk/>
            <pc:sldMk cId="2621461389" sldId="278"/>
            <ac:picMk id="4" creationId="{92E494FE-6B6D-4C33-A4EB-B0F1CA4AA42E}"/>
          </ac:picMkLst>
        </pc:picChg>
        <pc:picChg chg="add mod ord">
          <ac:chgData name="Mai Trung Kiên" userId="S::20520066@ms.uit.edu.vn::7e18358d-16d8-482b-9842-9443b80f1b4c" providerId="AD" clId="Web-{97A90481-8334-46E2-874F-5CB9D01A2787}" dt="2021-11-17T13:55:14.221" v="1182"/>
          <ac:picMkLst>
            <pc:docMk/>
            <pc:sldMk cId="2621461389" sldId="278"/>
            <ac:picMk id="10" creationId="{4C72541B-3CA1-460A-A8D8-B7B610003F96}"/>
          </ac:picMkLst>
        </pc:picChg>
      </pc:sldChg>
      <pc:sldChg chg="addSp delSp modSp add replId modTransition delAnim">
        <pc:chgData name="Mai Trung Kiên" userId="S::20520066@ms.uit.edu.vn::7e18358d-16d8-482b-9842-9443b80f1b4c" providerId="AD" clId="Web-{97A90481-8334-46E2-874F-5CB9D01A2787}" dt="2021-11-17T16:03:41.920" v="1682" actId="20577"/>
        <pc:sldMkLst>
          <pc:docMk/>
          <pc:sldMk cId="335897607" sldId="279"/>
        </pc:sldMkLst>
        <pc:spChg chg="add mod">
          <ac:chgData name="Mai Trung Kiên" userId="S::20520066@ms.uit.edu.vn::7e18358d-16d8-482b-9842-9443b80f1b4c" providerId="AD" clId="Web-{97A90481-8334-46E2-874F-5CB9D01A2787}" dt="2021-11-17T15:05:47.833" v="1666" actId="20577"/>
          <ac:spMkLst>
            <pc:docMk/>
            <pc:sldMk cId="335897607" sldId="279"/>
            <ac:spMk id="3" creationId="{BD794CE5-FF04-4DD6-920C-88F0CC6ECC26}"/>
          </ac:spMkLst>
        </pc:spChg>
        <pc:spChg chg="add mod">
          <ac:chgData name="Mai Trung Kiên" userId="S::20520066@ms.uit.edu.vn::7e18358d-16d8-482b-9842-9443b80f1b4c" providerId="AD" clId="Web-{97A90481-8334-46E2-874F-5CB9D01A2787}" dt="2021-11-17T16:03:41.920" v="1682" actId="20577"/>
          <ac:spMkLst>
            <pc:docMk/>
            <pc:sldMk cId="335897607" sldId="279"/>
            <ac:spMk id="4" creationId="{1FB564AA-3496-4C32-B019-18284172A544}"/>
          </ac:spMkLst>
        </pc:spChg>
        <pc:spChg chg="del mod">
          <ac:chgData name="Mai Trung Kiên" userId="S::20520066@ms.uit.edu.vn::7e18358d-16d8-482b-9842-9443b80f1b4c" providerId="AD" clId="Web-{97A90481-8334-46E2-874F-5CB9D01A2787}" dt="2021-11-17T14:11:59.647" v="1488"/>
          <ac:spMkLst>
            <pc:docMk/>
            <pc:sldMk cId="335897607" sldId="279"/>
            <ac:spMk id="7" creationId="{BE22487D-DA33-4F94-9160-01310E4E865C}"/>
          </ac:spMkLst>
        </pc:spChg>
        <pc:spChg chg="del">
          <ac:chgData name="Mai Trung Kiên" userId="S::20520066@ms.uit.edu.vn::7e18358d-16d8-482b-9842-9443b80f1b4c" providerId="AD" clId="Web-{97A90481-8334-46E2-874F-5CB9D01A2787}" dt="2021-11-17T14:11:11.396" v="1484"/>
          <ac:spMkLst>
            <pc:docMk/>
            <pc:sldMk cId="335897607" sldId="279"/>
            <ac:spMk id="8" creationId="{72A890E0-4D74-42CF-AF1B-A17169F85556}"/>
          </ac:spMkLst>
        </pc:spChg>
        <pc:spChg chg="del mod">
          <ac:chgData name="Mai Trung Kiên" userId="S::20520066@ms.uit.edu.vn::7e18358d-16d8-482b-9842-9443b80f1b4c" providerId="AD" clId="Web-{97A90481-8334-46E2-874F-5CB9D01A2787}" dt="2021-11-17T14:11:09.849" v="1483"/>
          <ac:spMkLst>
            <pc:docMk/>
            <pc:sldMk cId="335897607" sldId="279"/>
            <ac:spMk id="22" creationId="{2C2F0AD1-6BB9-44BD-85B2-D2ACB7ACFCA7}"/>
          </ac:spMkLst>
        </pc:spChg>
      </pc:sldChg>
      <pc:sldChg chg="delSp modSp add replId">
        <pc:chgData name="Mai Trung Kiên" userId="S::20520066@ms.uit.edu.vn::7e18358d-16d8-482b-9842-9443b80f1b4c" providerId="AD" clId="Web-{97A90481-8334-46E2-874F-5CB9D01A2787}" dt="2021-11-17T16:11:38.260" v="1914" actId="20577"/>
        <pc:sldMkLst>
          <pc:docMk/>
          <pc:sldMk cId="1359521998" sldId="280"/>
        </pc:sldMkLst>
        <pc:spChg chg="mod">
          <ac:chgData name="Mai Trung Kiên" userId="S::20520066@ms.uit.edu.vn::7e18358d-16d8-482b-9842-9443b80f1b4c" providerId="AD" clId="Web-{97A90481-8334-46E2-874F-5CB9D01A2787}" dt="2021-11-17T16:11:38.260" v="1914" actId="20577"/>
          <ac:spMkLst>
            <pc:docMk/>
            <pc:sldMk cId="1359521998" sldId="280"/>
            <ac:spMk id="3" creationId="{BD794CE5-FF04-4DD6-920C-88F0CC6ECC26}"/>
          </ac:spMkLst>
        </pc:spChg>
        <pc:spChg chg="del">
          <ac:chgData name="Mai Trung Kiên" userId="S::20520066@ms.uit.edu.vn::7e18358d-16d8-482b-9842-9443b80f1b4c" providerId="AD" clId="Web-{97A90481-8334-46E2-874F-5CB9D01A2787}" dt="2021-11-17T16:00:45.150" v="1672"/>
          <ac:spMkLst>
            <pc:docMk/>
            <pc:sldMk cId="1359521998" sldId="280"/>
            <ac:spMk id="4" creationId="{1FB564AA-3496-4C32-B019-18284172A544}"/>
          </ac:spMkLst>
        </pc:spChg>
      </pc:sldChg>
      <pc:sldChg chg="addSp delSp modSp new mod setBg">
        <pc:chgData name="Mai Trung Kiên" userId="S::20520066@ms.uit.edu.vn::7e18358d-16d8-482b-9842-9443b80f1b4c" providerId="AD" clId="Web-{97A90481-8334-46E2-874F-5CB9D01A2787}" dt="2021-11-17T16:15:19.359" v="1975"/>
        <pc:sldMkLst>
          <pc:docMk/>
          <pc:sldMk cId="3190054364" sldId="281"/>
        </pc:sldMkLst>
        <pc:spChg chg="mod">
          <ac:chgData name="Mai Trung Kiên" userId="S::20520066@ms.uit.edu.vn::7e18358d-16d8-482b-9842-9443b80f1b4c" providerId="AD" clId="Web-{97A90481-8334-46E2-874F-5CB9D01A2787}" dt="2021-11-17T16:15:19.359" v="1975"/>
          <ac:spMkLst>
            <pc:docMk/>
            <pc:sldMk cId="3190054364" sldId="281"/>
            <ac:spMk id="2" creationId="{95C48403-6D3A-4FE3-B093-6AB352726194}"/>
          </ac:spMkLst>
        </pc:spChg>
        <pc:spChg chg="mod">
          <ac:chgData name="Mai Trung Kiên" userId="S::20520066@ms.uit.edu.vn::7e18358d-16d8-482b-9842-9443b80f1b4c" providerId="AD" clId="Web-{97A90481-8334-46E2-874F-5CB9D01A2787}" dt="2021-11-17T16:15:19.359" v="1975"/>
          <ac:spMkLst>
            <pc:docMk/>
            <pc:sldMk cId="3190054364" sldId="281"/>
            <ac:spMk id="3" creationId="{B7642706-22C9-4FC6-A894-CDEFEF7548A2}"/>
          </ac:spMkLst>
        </pc:spChg>
        <pc:spChg chg="add del">
          <ac:chgData name="Mai Trung Kiên" userId="S::20520066@ms.uit.edu.vn::7e18358d-16d8-482b-9842-9443b80f1b4c" providerId="AD" clId="Web-{97A90481-8334-46E2-874F-5CB9D01A2787}" dt="2021-11-17T16:15:19.359" v="1975"/>
          <ac:spMkLst>
            <pc:docMk/>
            <pc:sldMk cId="3190054364" sldId="281"/>
            <ac:spMk id="5" creationId="{4522B21E-B2B9-4C72-9A71-C87EFD137480}"/>
          </ac:spMkLst>
        </pc:spChg>
        <pc:spChg chg="add del">
          <ac:chgData name="Mai Trung Kiên" userId="S::20520066@ms.uit.edu.vn::7e18358d-16d8-482b-9842-9443b80f1b4c" providerId="AD" clId="Web-{97A90481-8334-46E2-874F-5CB9D01A2787}" dt="2021-11-17T16:15:19.359" v="1975"/>
          <ac:spMkLst>
            <pc:docMk/>
            <pc:sldMk cId="3190054364" sldId="281"/>
            <ac:spMk id="6" creationId="{5EB7D2A2-F448-44D4-938C-DC84CBCB3B1E}"/>
          </ac:spMkLst>
        </pc:spChg>
        <pc:spChg chg="add del">
          <ac:chgData name="Mai Trung Kiên" userId="S::20520066@ms.uit.edu.vn::7e18358d-16d8-482b-9842-9443b80f1b4c" providerId="AD" clId="Web-{97A90481-8334-46E2-874F-5CB9D01A2787}" dt="2021-11-17T16:15:19.359" v="1975"/>
          <ac:spMkLst>
            <pc:docMk/>
            <pc:sldMk cId="3190054364" sldId="281"/>
            <ac:spMk id="7" creationId="{871AEA07-1E14-44B4-8E55-64EF049CD66F}"/>
          </ac:spMkLst>
        </pc:spChg>
        <pc:spChg chg="add del">
          <ac:chgData name="Mai Trung Kiên" userId="S::20520066@ms.uit.edu.vn::7e18358d-16d8-482b-9842-9443b80f1b4c" providerId="AD" clId="Web-{97A90481-8334-46E2-874F-5CB9D01A2787}" dt="2021-11-17T16:15:09.390" v="1973"/>
          <ac:spMkLst>
            <pc:docMk/>
            <pc:sldMk cId="3190054364" sldId="281"/>
            <ac:spMk id="8" creationId="{C2554CA6-288E-4202-BC52-2E5A8F0C0AED}"/>
          </ac:spMkLst>
        </pc:spChg>
        <pc:spChg chg="add del">
          <ac:chgData name="Mai Trung Kiên" userId="S::20520066@ms.uit.edu.vn::7e18358d-16d8-482b-9842-9443b80f1b4c" providerId="AD" clId="Web-{97A90481-8334-46E2-874F-5CB9D01A2787}" dt="2021-11-17T16:15:09.390" v="1973"/>
          <ac:spMkLst>
            <pc:docMk/>
            <pc:sldMk cId="3190054364" sldId="281"/>
            <ac:spMk id="10" creationId="{B10BB131-AC8E-4A8E-A5D1-36260F720C3B}"/>
          </ac:spMkLst>
        </pc:spChg>
        <pc:spChg chg="add del">
          <ac:chgData name="Mai Trung Kiên" userId="S::20520066@ms.uit.edu.vn::7e18358d-16d8-482b-9842-9443b80f1b4c" providerId="AD" clId="Web-{97A90481-8334-46E2-874F-5CB9D01A2787}" dt="2021-11-17T16:15:09.390" v="1973"/>
          <ac:spMkLst>
            <pc:docMk/>
            <pc:sldMk cId="3190054364" sldId="281"/>
            <ac:spMk id="12" creationId="{5B7778FC-632E-4DCA-A7CB-0D7731CCF970}"/>
          </ac:spMkLst>
        </pc:spChg>
        <pc:spChg chg="add del">
          <ac:chgData name="Mai Trung Kiên" userId="S::20520066@ms.uit.edu.vn::7e18358d-16d8-482b-9842-9443b80f1b4c" providerId="AD" clId="Web-{97A90481-8334-46E2-874F-5CB9D01A2787}" dt="2021-11-17T16:15:09.390" v="1973"/>
          <ac:spMkLst>
            <pc:docMk/>
            <pc:sldMk cId="3190054364" sldId="281"/>
            <ac:spMk id="14" creationId="{FA23A907-97FB-4A8F-880A-DD77401C4296}"/>
          </ac:spMkLst>
        </pc:spChg>
        <pc:cxnChg chg="add del">
          <ac:chgData name="Mai Trung Kiên" userId="S::20520066@ms.uit.edu.vn::7e18358d-16d8-482b-9842-9443b80f1b4c" providerId="AD" clId="Web-{97A90481-8334-46E2-874F-5CB9D01A2787}" dt="2021-11-17T16:15:19.359" v="1975"/>
          <ac:cxnSpMkLst>
            <pc:docMk/>
            <pc:sldMk cId="3190054364" sldId="281"/>
            <ac:cxnSpMk id="9" creationId="{F7C8EA93-3210-4C62-99E9-153C275E3A87}"/>
          </ac:cxnSpMkLst>
        </pc:cxnChg>
      </pc:sldChg>
    </pc:docChg>
  </pc:docChgLst>
  <pc:docChgLst>
    <pc:chgData name="Mai Trung Kiên" userId="S::20520066@ms.uit.edu.vn::7e18358d-16d8-482b-9842-9443b80f1b4c" providerId="AD" clId="Web-{50494424-623C-7A06-1F0D-AB4E78B47152}"/>
    <pc:docChg chg="modSld">
      <pc:chgData name="Mai Trung Kiên" userId="S::20520066@ms.uit.edu.vn::7e18358d-16d8-482b-9842-9443b80f1b4c" providerId="AD" clId="Web-{50494424-623C-7A06-1F0D-AB4E78B47152}" dt="2021-11-14T12:54:36.862" v="13"/>
      <pc:docMkLst>
        <pc:docMk/>
      </pc:docMkLst>
      <pc:sldChg chg="addSp delSp modSp mod setBg addAnim delAnim setClrOvrMap">
        <pc:chgData name="Mai Trung Kiên" userId="S::20520066@ms.uit.edu.vn::7e18358d-16d8-482b-9842-9443b80f1b4c" providerId="AD" clId="Web-{50494424-623C-7A06-1F0D-AB4E78B47152}" dt="2021-11-14T12:54:11.846" v="12"/>
        <pc:sldMkLst>
          <pc:docMk/>
          <pc:sldMk cId="2421825002" sldId="256"/>
        </pc:sldMkLst>
        <pc:spChg chg="mod">
          <ac:chgData name="Mai Trung Kiên" userId="S::20520066@ms.uit.edu.vn::7e18358d-16d8-482b-9842-9443b80f1b4c" providerId="AD" clId="Web-{50494424-623C-7A06-1F0D-AB4E78B47152}" dt="2021-11-14T12:54:11.830" v="10"/>
          <ac:spMkLst>
            <pc:docMk/>
            <pc:sldMk cId="2421825002" sldId="256"/>
            <ac:spMk id="2" creationId="{00000000-0000-0000-0000-000000000000}"/>
          </ac:spMkLst>
        </pc:spChg>
        <pc:spChg chg="mod">
          <ac:chgData name="Mai Trung Kiên" userId="S::20520066@ms.uit.edu.vn::7e18358d-16d8-482b-9842-9443b80f1b4c" providerId="AD" clId="Web-{50494424-623C-7A06-1F0D-AB4E78B47152}" dt="2021-11-14T12:54:11.830" v="10"/>
          <ac:spMkLst>
            <pc:docMk/>
            <pc:sldMk cId="2421825002" sldId="256"/>
            <ac:spMk id="3" creationId="{00000000-0000-0000-0000-000000000000}"/>
          </ac:spMkLst>
        </pc:spChg>
        <pc:spChg chg="add del">
          <ac:chgData name="Mai Trung Kiên" userId="S::20520066@ms.uit.edu.vn::7e18358d-16d8-482b-9842-9443b80f1b4c" providerId="AD" clId="Web-{50494424-623C-7A06-1F0D-AB4E78B47152}" dt="2021-11-14T12:54:04.221" v="3"/>
          <ac:spMkLst>
            <pc:docMk/>
            <pc:sldMk cId="2421825002" sldId="256"/>
            <ac:spMk id="6" creationId="{C1DD1A8A-57D5-4A81-AD04-532B043C5611}"/>
          </ac:spMkLst>
        </pc:spChg>
        <pc:spChg chg="add del">
          <ac:chgData name="Mai Trung Kiên" userId="S::20520066@ms.uit.edu.vn::7e18358d-16d8-482b-9842-9443b80f1b4c" providerId="AD" clId="Web-{50494424-623C-7A06-1F0D-AB4E78B47152}" dt="2021-11-14T12:54:04.221" v="3"/>
          <ac:spMkLst>
            <pc:docMk/>
            <pc:sldMk cId="2421825002" sldId="256"/>
            <ac:spMk id="8" creationId="{007891EC-4501-44ED-A8C8-B11B6DB767AB}"/>
          </ac:spMkLst>
        </pc:spChg>
        <pc:spChg chg="add del">
          <ac:chgData name="Mai Trung Kiên" userId="S::20520066@ms.uit.edu.vn::7e18358d-16d8-482b-9842-9443b80f1b4c" providerId="AD" clId="Web-{50494424-623C-7A06-1F0D-AB4E78B47152}" dt="2021-11-14T12:53:50.205" v="1"/>
          <ac:spMkLst>
            <pc:docMk/>
            <pc:sldMk cId="2421825002" sldId="256"/>
            <ac:spMk id="9" creationId="{C1DD1A8A-57D5-4A81-AD04-532B043C5611}"/>
          </ac:spMkLst>
        </pc:spChg>
        <pc:spChg chg="add del">
          <ac:chgData name="Mai Trung Kiên" userId="S::20520066@ms.uit.edu.vn::7e18358d-16d8-482b-9842-9443b80f1b4c" providerId="AD" clId="Web-{50494424-623C-7A06-1F0D-AB4E78B47152}" dt="2021-11-14T12:54:11.815" v="9"/>
          <ac:spMkLst>
            <pc:docMk/>
            <pc:sldMk cId="2421825002" sldId="256"/>
            <ac:spMk id="10" creationId="{71B2258F-86CA-4D4D-8270-BC05FCDEBFB3}"/>
          </ac:spMkLst>
        </pc:spChg>
        <pc:spChg chg="add del">
          <ac:chgData name="Mai Trung Kiên" userId="S::20520066@ms.uit.edu.vn::7e18358d-16d8-482b-9842-9443b80f1b4c" providerId="AD" clId="Web-{50494424-623C-7A06-1F0D-AB4E78B47152}" dt="2021-11-14T12:53:50.205" v="1"/>
          <ac:spMkLst>
            <pc:docMk/>
            <pc:sldMk cId="2421825002" sldId="256"/>
            <ac:spMk id="11" creationId="{007891EC-4501-44ED-A8C8-B11B6DB767AB}"/>
          </ac:spMkLst>
        </pc:spChg>
        <pc:spChg chg="add">
          <ac:chgData name="Mai Trung Kiên" userId="S::20520066@ms.uit.edu.vn::7e18358d-16d8-482b-9842-9443b80f1b4c" providerId="AD" clId="Web-{50494424-623C-7A06-1F0D-AB4E78B47152}" dt="2021-11-14T12:54:11.830" v="10"/>
          <ac:spMkLst>
            <pc:docMk/>
            <pc:sldMk cId="2421825002" sldId="256"/>
            <ac:spMk id="13" creationId="{E49CC64F-7275-4E33-961B-0C5CDC439875}"/>
          </ac:spMkLst>
        </pc:spChg>
        <pc:picChg chg="add del">
          <ac:chgData name="Mai Trung Kiên" userId="S::20520066@ms.uit.edu.vn::7e18358d-16d8-482b-9842-9443b80f1b4c" providerId="AD" clId="Web-{50494424-623C-7A06-1F0D-AB4E78B47152}" dt="2021-11-14T12:53:50.205" v="1"/>
          <ac:picMkLst>
            <pc:docMk/>
            <pc:sldMk cId="2421825002" sldId="256"/>
            <ac:picMk id="5" creationId="{8B6CC933-B70D-4D96-B969-00AAC5836141}"/>
          </ac:picMkLst>
        </pc:picChg>
        <pc:picChg chg="add del">
          <ac:chgData name="Mai Trung Kiên" userId="S::20520066@ms.uit.edu.vn::7e18358d-16d8-482b-9842-9443b80f1b4c" providerId="AD" clId="Web-{50494424-623C-7A06-1F0D-AB4E78B47152}" dt="2021-11-14T12:54:04.221" v="3"/>
          <ac:picMkLst>
            <pc:docMk/>
            <pc:sldMk cId="2421825002" sldId="256"/>
            <ac:picMk id="7" creationId="{8B6CC933-B70D-4D96-B969-00AAC5836141}"/>
          </ac:picMkLst>
        </pc:picChg>
        <pc:picChg chg="add del">
          <ac:chgData name="Mai Trung Kiên" userId="S::20520066@ms.uit.edu.vn::7e18358d-16d8-482b-9842-9443b80f1b4c" providerId="AD" clId="Web-{50494424-623C-7A06-1F0D-AB4E78B47152}" dt="2021-11-14T12:54:11.815" v="9"/>
          <ac:picMkLst>
            <pc:docMk/>
            <pc:sldMk cId="2421825002" sldId="256"/>
            <ac:picMk id="12" creationId="{9377BA4F-7671-488F-B00A-F5D1BF034304}"/>
          </ac:picMkLst>
        </pc:picChg>
        <pc:picChg chg="add">
          <ac:chgData name="Mai Trung Kiên" userId="S::20520066@ms.uit.edu.vn::7e18358d-16d8-482b-9842-9443b80f1b4c" providerId="AD" clId="Web-{50494424-623C-7A06-1F0D-AB4E78B47152}" dt="2021-11-14T12:54:11.830" v="10"/>
          <ac:picMkLst>
            <pc:docMk/>
            <pc:sldMk cId="2421825002" sldId="256"/>
            <ac:picMk id="14" creationId="{F091736B-2116-4D6B-AA45-63FE2C4685AD}"/>
          </ac:picMkLst>
        </pc:picChg>
      </pc:sldChg>
      <pc:sldChg chg="addSp modSp mod setBg setClrOvrMap">
        <pc:chgData name="Mai Trung Kiên" userId="S::20520066@ms.uit.edu.vn::7e18358d-16d8-482b-9842-9443b80f1b4c" providerId="AD" clId="Web-{50494424-623C-7A06-1F0D-AB4E78B47152}" dt="2021-11-14T12:54:36.862" v="13"/>
        <pc:sldMkLst>
          <pc:docMk/>
          <pc:sldMk cId="335139537" sldId="257"/>
        </pc:sldMkLst>
        <pc:spChg chg="mod">
          <ac:chgData name="Mai Trung Kiên" userId="S::20520066@ms.uit.edu.vn::7e18358d-16d8-482b-9842-9443b80f1b4c" providerId="AD" clId="Web-{50494424-623C-7A06-1F0D-AB4E78B47152}" dt="2021-11-14T12:54:36.862" v="13"/>
          <ac:spMkLst>
            <pc:docMk/>
            <pc:sldMk cId="335139537" sldId="257"/>
            <ac:spMk id="2" creationId="{00000000-0000-0000-0000-000000000000}"/>
          </ac:spMkLst>
        </pc:spChg>
        <pc:spChg chg="mod">
          <ac:chgData name="Mai Trung Kiên" userId="S::20520066@ms.uit.edu.vn::7e18358d-16d8-482b-9842-9443b80f1b4c" providerId="AD" clId="Web-{50494424-623C-7A06-1F0D-AB4E78B47152}" dt="2021-11-14T12:54:36.862" v="13"/>
          <ac:spMkLst>
            <pc:docMk/>
            <pc:sldMk cId="335139537" sldId="257"/>
            <ac:spMk id="3" creationId="{00000000-0000-0000-0000-000000000000}"/>
          </ac:spMkLst>
        </pc:spChg>
        <pc:spChg chg="add">
          <ac:chgData name="Mai Trung Kiên" userId="S::20520066@ms.uit.edu.vn::7e18358d-16d8-482b-9842-9443b80f1b4c" providerId="AD" clId="Web-{50494424-623C-7A06-1F0D-AB4E78B47152}" dt="2021-11-14T12:54:36.862" v="13"/>
          <ac:spMkLst>
            <pc:docMk/>
            <pc:sldMk cId="335139537" sldId="257"/>
            <ac:spMk id="8" creationId="{DFF2AC85-FAA0-4844-813F-83C04D7382E2}"/>
          </ac:spMkLst>
        </pc:spChg>
        <pc:spChg chg="add">
          <ac:chgData name="Mai Trung Kiên" userId="S::20520066@ms.uit.edu.vn::7e18358d-16d8-482b-9842-9443b80f1b4c" providerId="AD" clId="Web-{50494424-623C-7A06-1F0D-AB4E78B47152}" dt="2021-11-14T12:54:36.862" v="13"/>
          <ac:spMkLst>
            <pc:docMk/>
            <pc:sldMk cId="335139537" sldId="257"/>
            <ac:spMk id="10" creationId="{89CC0F1E-BAA2-47B1-8F83-7ECB9FD9E009}"/>
          </ac:spMkLst>
        </pc:spChg>
      </pc:sldChg>
    </pc:docChg>
  </pc:docChgLst>
  <pc:docChgLst>
    <pc:chgData name="Trần Hữu Khoa" userId="S::20520222@ms.uit.edu.vn::c3492e31-50a0-41f5-bc2e-2ed74a2c307a" providerId="AD" clId="Web-{A697BC13-7C8F-5468-9E62-4B226EEE3E0F}"/>
    <pc:docChg chg="modSld">
      <pc:chgData name="Trần Hữu Khoa" userId="S::20520222@ms.uit.edu.vn::c3492e31-50a0-41f5-bc2e-2ed74a2c307a" providerId="AD" clId="Web-{A697BC13-7C8F-5468-9E62-4B226EEE3E0F}" dt="2021-11-16T02:33:58.012" v="7" actId="20577"/>
      <pc:docMkLst>
        <pc:docMk/>
      </pc:docMkLst>
      <pc:sldChg chg="modSp">
        <pc:chgData name="Trần Hữu Khoa" userId="S::20520222@ms.uit.edu.vn::c3492e31-50a0-41f5-bc2e-2ed74a2c307a" providerId="AD" clId="Web-{A697BC13-7C8F-5468-9E62-4B226EEE3E0F}" dt="2021-11-16T02:33:58.012" v="7" actId="20577"/>
        <pc:sldMkLst>
          <pc:docMk/>
          <pc:sldMk cId="1684591258" sldId="261"/>
        </pc:sldMkLst>
        <pc:spChg chg="mod">
          <ac:chgData name="Trần Hữu Khoa" userId="S::20520222@ms.uit.edu.vn::c3492e31-50a0-41f5-bc2e-2ed74a2c307a" providerId="AD" clId="Web-{A697BC13-7C8F-5468-9E62-4B226EEE3E0F}" dt="2021-11-16T02:33:58.012" v="7" actId="20577"/>
          <ac:spMkLst>
            <pc:docMk/>
            <pc:sldMk cId="1684591258" sldId="261"/>
            <ac:spMk id="6" creationId="{E3A3B50C-F5CB-4488-AA29-A3CED5CE98CA}"/>
          </ac:spMkLst>
        </pc:spChg>
      </pc:sldChg>
      <pc:sldChg chg="addSp delSp modSp delAnim">
        <pc:chgData name="Trần Hữu Khoa" userId="S::20520222@ms.uit.edu.vn::c3492e31-50a0-41f5-bc2e-2ed74a2c307a" providerId="AD" clId="Web-{A697BC13-7C8F-5468-9E62-4B226EEE3E0F}" dt="2021-11-16T02:01:30.316" v="0"/>
        <pc:sldMkLst>
          <pc:docMk/>
          <pc:sldMk cId="2688183256" sldId="262"/>
        </pc:sldMkLst>
        <pc:spChg chg="add mod">
          <ac:chgData name="Trần Hữu Khoa" userId="S::20520222@ms.uit.edu.vn::c3492e31-50a0-41f5-bc2e-2ed74a2c307a" providerId="AD" clId="Web-{A697BC13-7C8F-5468-9E62-4B226EEE3E0F}" dt="2021-11-16T02:01:30.316" v="0"/>
          <ac:spMkLst>
            <pc:docMk/>
            <pc:sldMk cId="2688183256" sldId="262"/>
            <ac:spMk id="3" creationId="{B8701EAE-B5F4-4130-BB80-AA39C6327F21}"/>
          </ac:spMkLst>
        </pc:spChg>
        <pc:picChg chg="del">
          <ac:chgData name="Trần Hữu Khoa" userId="S::20520222@ms.uit.edu.vn::c3492e31-50a0-41f5-bc2e-2ed74a2c307a" providerId="AD" clId="Web-{A697BC13-7C8F-5468-9E62-4B226EEE3E0F}" dt="2021-11-16T02:01:30.316" v="0"/>
          <ac:picMkLst>
            <pc:docMk/>
            <pc:sldMk cId="2688183256" sldId="262"/>
            <ac:picMk id="4" creationId="{4568575E-8F26-4AC7-8710-554C9337BB66}"/>
          </ac:picMkLst>
        </pc:picChg>
      </pc:sldChg>
    </pc:docChg>
  </pc:docChgLst>
  <pc:docChgLst>
    <pc:chgData clId="Web-{17E854BC-B716-CFFA-9F1C-DC994354B240}"/>
    <pc:docChg chg="addSld delSld">
      <pc:chgData name="" userId="" providerId="" clId="Web-{17E854BC-B716-CFFA-9F1C-DC994354B240}" dt="2021-11-14T09:39:41.671" v="1"/>
      <pc:docMkLst>
        <pc:docMk/>
      </pc:docMkLst>
      <pc:sldChg chg="new">
        <pc:chgData name="" userId="" providerId="" clId="Web-{17E854BC-B716-CFFA-9F1C-DC994354B240}" dt="2021-11-14T09:39:38.124" v="0"/>
        <pc:sldMkLst>
          <pc:docMk/>
          <pc:sldMk cId="1888166275" sldId="256"/>
        </pc:sldMkLst>
      </pc:sldChg>
      <pc:sldChg chg="del">
        <pc:chgData name="" userId="" providerId="" clId="Web-{17E854BC-B716-CFFA-9F1C-DC994354B240}" dt="2021-11-14T09:39:41.671" v="1"/>
        <pc:sldMkLst>
          <pc:docMk/>
          <pc:sldMk cId="1888166275" sldId="257"/>
        </pc:sldMkLst>
      </pc:sldChg>
    </pc:docChg>
  </pc:docChgLst>
  <pc:docChgLst>
    <pc:chgData name="Trần Hữu Khoa" userId="S::20520222@ms.uit.edu.vn::c3492e31-50a0-41f5-bc2e-2ed74a2c307a" providerId="AD" clId="Web-{6EA13228-C05B-0ED6-3FE8-EC64328207D5}"/>
    <pc:docChg chg="delSld modSld">
      <pc:chgData name="Trần Hữu Khoa" userId="S::20520222@ms.uit.edu.vn::c3492e31-50a0-41f5-bc2e-2ed74a2c307a" providerId="AD" clId="Web-{6EA13228-C05B-0ED6-3FE8-EC64328207D5}" dt="2021-11-20T14:02:53.284" v="20" actId="1076"/>
      <pc:docMkLst>
        <pc:docMk/>
      </pc:docMkLst>
      <pc:sldChg chg="del">
        <pc:chgData name="Trần Hữu Khoa" userId="S::20520222@ms.uit.edu.vn::c3492e31-50a0-41f5-bc2e-2ed74a2c307a" providerId="AD" clId="Web-{6EA13228-C05B-0ED6-3FE8-EC64328207D5}" dt="2021-11-20T13:40:57.876" v="4"/>
        <pc:sldMkLst>
          <pc:docMk/>
          <pc:sldMk cId="467418278" sldId="258"/>
        </pc:sldMkLst>
      </pc:sldChg>
      <pc:sldChg chg="del">
        <pc:chgData name="Trần Hữu Khoa" userId="S::20520222@ms.uit.edu.vn::c3492e31-50a0-41f5-bc2e-2ed74a2c307a" providerId="AD" clId="Web-{6EA13228-C05B-0ED6-3FE8-EC64328207D5}" dt="2021-11-20T13:40:54.985" v="0"/>
        <pc:sldMkLst>
          <pc:docMk/>
          <pc:sldMk cId="1591867978" sldId="260"/>
        </pc:sldMkLst>
      </pc:sldChg>
      <pc:sldChg chg="del">
        <pc:chgData name="Trần Hữu Khoa" userId="S::20520222@ms.uit.edu.vn::c3492e31-50a0-41f5-bc2e-2ed74a2c307a" providerId="AD" clId="Web-{6EA13228-C05B-0ED6-3FE8-EC64328207D5}" dt="2021-11-20T13:40:55.610" v="1"/>
        <pc:sldMkLst>
          <pc:docMk/>
          <pc:sldMk cId="1684591258" sldId="261"/>
        </pc:sldMkLst>
      </pc:sldChg>
      <pc:sldChg chg="del">
        <pc:chgData name="Trần Hữu Khoa" userId="S::20520222@ms.uit.edu.vn::c3492e31-50a0-41f5-bc2e-2ed74a2c307a" providerId="AD" clId="Web-{6EA13228-C05B-0ED6-3FE8-EC64328207D5}" dt="2021-11-20T13:40:56.188" v="2"/>
        <pc:sldMkLst>
          <pc:docMk/>
          <pc:sldMk cId="2688183256" sldId="262"/>
        </pc:sldMkLst>
      </pc:sldChg>
      <pc:sldChg chg="del">
        <pc:chgData name="Trần Hữu Khoa" userId="S::20520222@ms.uit.edu.vn::c3492e31-50a0-41f5-bc2e-2ed74a2c307a" providerId="AD" clId="Web-{6EA13228-C05B-0ED6-3FE8-EC64328207D5}" dt="2021-11-20T13:40:57.001" v="3"/>
        <pc:sldMkLst>
          <pc:docMk/>
          <pc:sldMk cId="51871463" sldId="264"/>
        </pc:sldMkLst>
      </pc:sldChg>
      <pc:sldChg chg="del">
        <pc:chgData name="Trần Hữu Khoa" userId="S::20520222@ms.uit.edu.vn::c3492e31-50a0-41f5-bc2e-2ed74a2c307a" providerId="AD" clId="Web-{6EA13228-C05B-0ED6-3FE8-EC64328207D5}" dt="2021-11-20T13:40:58.376" v="5"/>
        <pc:sldMkLst>
          <pc:docMk/>
          <pc:sldMk cId="3822366734" sldId="265"/>
        </pc:sldMkLst>
      </pc:sldChg>
      <pc:sldChg chg="del">
        <pc:chgData name="Trần Hữu Khoa" userId="S::20520222@ms.uit.edu.vn::c3492e31-50a0-41f5-bc2e-2ed74a2c307a" providerId="AD" clId="Web-{6EA13228-C05B-0ED6-3FE8-EC64328207D5}" dt="2021-11-20T13:41:00.001" v="6"/>
        <pc:sldMkLst>
          <pc:docMk/>
          <pc:sldMk cId="319133832" sldId="287"/>
        </pc:sldMkLst>
      </pc:sldChg>
      <pc:sldChg chg="addSp modSp">
        <pc:chgData name="Trần Hữu Khoa" userId="S::20520222@ms.uit.edu.vn::c3492e31-50a0-41f5-bc2e-2ed74a2c307a" providerId="AD" clId="Web-{6EA13228-C05B-0ED6-3FE8-EC64328207D5}" dt="2021-11-20T14:02:53.284" v="20" actId="1076"/>
        <pc:sldMkLst>
          <pc:docMk/>
          <pc:sldMk cId="3910090246" sldId="290"/>
        </pc:sldMkLst>
        <pc:spChg chg="mod">
          <ac:chgData name="Trần Hữu Khoa" userId="S::20520222@ms.uit.edu.vn::c3492e31-50a0-41f5-bc2e-2ed74a2c307a" providerId="AD" clId="Web-{6EA13228-C05B-0ED6-3FE8-EC64328207D5}" dt="2021-11-20T13:41:20.517" v="17" actId="20577"/>
          <ac:spMkLst>
            <pc:docMk/>
            <pc:sldMk cId="3910090246" sldId="290"/>
            <ac:spMk id="2" creationId="{6B353CBE-1BED-49FD-BA19-E53C844CA61D}"/>
          </ac:spMkLst>
        </pc:spChg>
        <pc:picChg chg="add mod">
          <ac:chgData name="Trần Hữu Khoa" userId="S::20520222@ms.uit.edu.vn::c3492e31-50a0-41f5-bc2e-2ed74a2c307a" providerId="AD" clId="Web-{6EA13228-C05B-0ED6-3FE8-EC64328207D5}" dt="2021-11-20T14:02:53.284" v="20" actId="1076"/>
          <ac:picMkLst>
            <pc:docMk/>
            <pc:sldMk cId="3910090246" sldId="290"/>
            <ac:picMk id="4" creationId="{79B4794E-1FA5-4D8A-9B28-44DE0127EEE7}"/>
          </ac:picMkLst>
        </pc:picChg>
      </pc:sldChg>
    </pc:docChg>
  </pc:docChgLst>
  <pc:docChgLst>
    <pc:chgData name="Trần Hữu Khoa" userId="S::20520222@ms.uit.edu.vn::c3492e31-50a0-41f5-bc2e-2ed74a2c307a" providerId="AD" clId="Web-{1CED82DA-F04B-3E30-BD01-FB6547004207}"/>
    <pc:docChg chg="modSld">
      <pc:chgData name="Trần Hữu Khoa" userId="S::20520222@ms.uit.edu.vn::c3492e31-50a0-41f5-bc2e-2ed74a2c307a" providerId="AD" clId="Web-{1CED82DA-F04B-3E30-BD01-FB6547004207}" dt="2021-11-17T06:01:48.927" v="8" actId="20577"/>
      <pc:docMkLst>
        <pc:docMk/>
      </pc:docMkLst>
      <pc:sldChg chg="modSp">
        <pc:chgData name="Trần Hữu Khoa" userId="S::20520222@ms.uit.edu.vn::c3492e31-50a0-41f5-bc2e-2ed74a2c307a" providerId="AD" clId="Web-{1CED82DA-F04B-3E30-BD01-FB6547004207}" dt="2021-11-17T06:01:48.927" v="8" actId="20577"/>
        <pc:sldMkLst>
          <pc:docMk/>
          <pc:sldMk cId="335139537" sldId="257"/>
        </pc:sldMkLst>
        <pc:spChg chg="mod">
          <ac:chgData name="Trần Hữu Khoa" userId="S::20520222@ms.uit.edu.vn::c3492e31-50a0-41f5-bc2e-2ed74a2c307a" providerId="AD" clId="Web-{1CED82DA-F04B-3E30-BD01-FB6547004207}" dt="2021-11-17T06:01:48.927" v="8" actId="20577"/>
          <ac:spMkLst>
            <pc:docMk/>
            <pc:sldMk cId="335139537" sldId="257"/>
            <ac:spMk id="3" creationId="{00000000-0000-0000-0000-000000000000}"/>
          </ac:spMkLst>
        </pc:spChg>
      </pc:sldChg>
    </pc:docChg>
  </pc:docChgLst>
  <pc:docChgLst>
    <pc:chgData name="Trần Hữu Khoa" userId="S::20520222@ms.uit.edu.vn::c3492e31-50a0-41f5-bc2e-2ed74a2c307a" providerId="AD" clId="Web-{4AC8A420-5EC5-4478-8CE5-7E8887886CE1}"/>
    <pc:docChg chg="addSld delSld modSld">
      <pc:chgData name="Trần Hữu Khoa" userId="S::20520222@ms.uit.edu.vn::c3492e31-50a0-41f5-bc2e-2ed74a2c307a" providerId="AD" clId="Web-{4AC8A420-5EC5-4478-8CE5-7E8887886CE1}" dt="2021-11-14T09:16:24.530" v="30"/>
      <pc:docMkLst>
        <pc:docMk/>
      </pc:docMkLst>
      <pc:sldChg chg="addSp delSp modSp">
        <pc:chgData name="Trần Hữu Khoa" userId="S::20520222@ms.uit.edu.vn::c3492e31-50a0-41f5-bc2e-2ed74a2c307a" providerId="AD" clId="Web-{4AC8A420-5EC5-4478-8CE5-7E8887886CE1}" dt="2021-11-14T09:11:34.778" v="20"/>
        <pc:sldMkLst>
          <pc:docMk/>
          <pc:sldMk cId="2567927505" sldId="256"/>
        </pc:sldMkLst>
        <pc:spChg chg="mod">
          <ac:chgData name="Trần Hữu Khoa" userId="S::20520222@ms.uit.edu.vn::c3492e31-50a0-41f5-bc2e-2ed74a2c307a" providerId="AD" clId="Web-{4AC8A420-5EC5-4478-8CE5-7E8887886CE1}" dt="2021-11-14T08:58:32.638" v="5" actId="20577"/>
          <ac:spMkLst>
            <pc:docMk/>
            <pc:sldMk cId="2567927505" sldId="256"/>
            <ac:spMk id="10" creationId="{C4326808-F8EF-406E-B1A2-CA73550819E0}"/>
          </ac:spMkLst>
        </pc:spChg>
        <pc:picChg chg="add del mod">
          <ac:chgData name="Trần Hữu Khoa" userId="S::20520222@ms.uit.edu.vn::c3492e31-50a0-41f5-bc2e-2ed74a2c307a" providerId="AD" clId="Web-{4AC8A420-5EC5-4478-8CE5-7E8887886CE1}" dt="2021-11-14T09:11:34.778" v="20"/>
          <ac:picMkLst>
            <pc:docMk/>
            <pc:sldMk cId="2567927505" sldId="256"/>
            <ac:picMk id="3" creationId="{71B3CAD4-FBD8-4B19-9E58-A685646C2A28}"/>
          </ac:picMkLst>
        </pc:picChg>
      </pc:sldChg>
      <pc:sldChg chg="addSp delSp modSp">
        <pc:chgData name="Trần Hữu Khoa" userId="S::20520222@ms.uit.edu.vn::c3492e31-50a0-41f5-bc2e-2ed74a2c307a" providerId="AD" clId="Web-{4AC8A420-5EC5-4478-8CE5-7E8887886CE1}" dt="2021-11-14T09:11:43.513" v="22"/>
        <pc:sldMkLst>
          <pc:docMk/>
          <pc:sldMk cId="2114383621" sldId="257"/>
        </pc:sldMkLst>
        <pc:spChg chg="mod">
          <ac:chgData name="Trần Hữu Khoa" userId="S::20520222@ms.uit.edu.vn::c3492e31-50a0-41f5-bc2e-2ed74a2c307a" providerId="AD" clId="Web-{4AC8A420-5EC5-4478-8CE5-7E8887886CE1}" dt="2021-11-14T09:06:22.869" v="7" actId="20577"/>
          <ac:spMkLst>
            <pc:docMk/>
            <pc:sldMk cId="2114383621" sldId="257"/>
            <ac:spMk id="2" creationId="{E2CCD874-96DA-4933-9F70-7279425E67DF}"/>
          </ac:spMkLst>
        </pc:spChg>
        <pc:picChg chg="add del mod">
          <ac:chgData name="Trần Hữu Khoa" userId="S::20520222@ms.uit.edu.vn::c3492e31-50a0-41f5-bc2e-2ed74a2c307a" providerId="AD" clId="Web-{4AC8A420-5EC5-4478-8CE5-7E8887886CE1}" dt="2021-11-14T09:11:43.513" v="22"/>
          <ac:picMkLst>
            <pc:docMk/>
            <pc:sldMk cId="2114383621" sldId="257"/>
            <ac:picMk id="4" creationId="{0B85AEFB-F7AF-449C-9F27-722572E91F4F}"/>
          </ac:picMkLst>
        </pc:picChg>
      </pc:sldChg>
      <pc:sldChg chg="modSp new del">
        <pc:chgData name="Trần Hữu Khoa" userId="S::20520222@ms.uit.edu.vn::c3492e31-50a0-41f5-bc2e-2ed74a2c307a" providerId="AD" clId="Web-{4AC8A420-5EC5-4478-8CE5-7E8887886CE1}" dt="2021-11-14T08:57:36.025" v="3"/>
        <pc:sldMkLst>
          <pc:docMk/>
          <pc:sldMk cId="98011861" sldId="258"/>
        </pc:sldMkLst>
        <pc:spChg chg="mod">
          <ac:chgData name="Trần Hữu Khoa" userId="S::20520222@ms.uit.edu.vn::c3492e31-50a0-41f5-bc2e-2ed74a2c307a" providerId="AD" clId="Web-{4AC8A420-5EC5-4478-8CE5-7E8887886CE1}" dt="2021-11-14T08:57:01.554" v="2" actId="20577"/>
          <ac:spMkLst>
            <pc:docMk/>
            <pc:sldMk cId="98011861" sldId="258"/>
            <ac:spMk id="3" creationId="{10424109-616B-4DBF-A397-0FBE116F5199}"/>
          </ac:spMkLst>
        </pc:spChg>
      </pc:sldChg>
      <pc:sldChg chg="addSp delSp modSp new mod setBg">
        <pc:chgData name="Trần Hữu Khoa" userId="S::20520222@ms.uit.edu.vn::c3492e31-50a0-41f5-bc2e-2ed74a2c307a" providerId="AD" clId="Web-{4AC8A420-5EC5-4478-8CE5-7E8887886CE1}" dt="2021-11-14T09:16:19.107" v="28"/>
        <pc:sldMkLst>
          <pc:docMk/>
          <pc:sldMk cId="914373073" sldId="258"/>
        </pc:sldMkLst>
        <pc:spChg chg="mod">
          <ac:chgData name="Trần Hữu Khoa" userId="S::20520222@ms.uit.edu.vn::c3492e31-50a0-41f5-bc2e-2ed74a2c307a" providerId="AD" clId="Web-{4AC8A420-5EC5-4478-8CE5-7E8887886CE1}" dt="2021-11-14T09:16:19.107" v="28"/>
          <ac:spMkLst>
            <pc:docMk/>
            <pc:sldMk cId="914373073" sldId="258"/>
            <ac:spMk id="2" creationId="{CB34965D-5CA1-4544-B972-15054E408A09}"/>
          </ac:spMkLst>
        </pc:spChg>
        <pc:spChg chg="add del mod">
          <ac:chgData name="Trần Hữu Khoa" userId="S::20520222@ms.uit.edu.vn::c3492e31-50a0-41f5-bc2e-2ed74a2c307a" providerId="AD" clId="Web-{4AC8A420-5EC5-4478-8CE5-7E8887886CE1}" dt="2021-11-14T09:16:19.107" v="28"/>
          <ac:spMkLst>
            <pc:docMk/>
            <pc:sldMk cId="914373073" sldId="258"/>
            <ac:spMk id="3" creationId="{16FA8780-FEB4-4775-AE2E-782FB827AE27}"/>
          </ac:spMkLst>
        </pc:spChg>
        <pc:spChg chg="add del">
          <ac:chgData name="Trần Hữu Khoa" userId="S::20520222@ms.uit.edu.vn::c3492e31-50a0-41f5-bc2e-2ed74a2c307a" providerId="AD" clId="Web-{4AC8A420-5EC5-4478-8CE5-7E8887886CE1}" dt="2021-11-14T09:06:54.246" v="12"/>
          <ac:spMkLst>
            <pc:docMk/>
            <pc:sldMk cId="914373073" sldId="258"/>
            <ac:spMk id="5" creationId="{1ED69555-EE48-4B19-812B-4E1068DBF976}"/>
          </ac:spMkLst>
        </pc:spChg>
        <pc:spChg chg="add del">
          <ac:chgData name="Trần Hữu Khoa" userId="S::20520222@ms.uit.edu.vn::c3492e31-50a0-41f5-bc2e-2ed74a2c307a" providerId="AD" clId="Web-{4AC8A420-5EC5-4478-8CE5-7E8887886CE1}" dt="2021-11-14T09:06:54.246" v="12"/>
          <ac:spMkLst>
            <pc:docMk/>
            <pc:sldMk cId="914373073" sldId="258"/>
            <ac:spMk id="6" creationId="{57AEB73D-F521-4B19-820F-12DB6BCC8406}"/>
          </ac:spMkLst>
        </pc:spChg>
        <pc:spChg chg="add del">
          <ac:chgData name="Trần Hữu Khoa" userId="S::20520222@ms.uit.edu.vn::c3492e31-50a0-41f5-bc2e-2ed74a2c307a" providerId="AD" clId="Web-{4AC8A420-5EC5-4478-8CE5-7E8887886CE1}" dt="2021-11-14T09:06:54.246" v="12"/>
          <ac:spMkLst>
            <pc:docMk/>
            <pc:sldMk cId="914373073" sldId="258"/>
            <ac:spMk id="7" creationId="{6B72EEBA-3A5D-41CE-8465-A45A0F65674E}"/>
          </ac:spMkLst>
        </pc:spChg>
        <pc:spChg chg="add del">
          <ac:chgData name="Trần Hữu Khoa" userId="S::20520222@ms.uit.edu.vn::c3492e31-50a0-41f5-bc2e-2ed74a2c307a" providerId="AD" clId="Web-{4AC8A420-5EC5-4478-8CE5-7E8887886CE1}" dt="2021-11-14T09:06:49.417" v="10"/>
          <ac:spMkLst>
            <pc:docMk/>
            <pc:sldMk cId="914373073" sldId="258"/>
            <ac:spMk id="8" creationId="{72526924-84D3-45FB-A5FE-62D8FCBF53B6}"/>
          </ac:spMkLst>
        </pc:spChg>
        <pc:spChg chg="add del">
          <ac:chgData name="Trần Hữu Khoa" userId="S::20520222@ms.uit.edu.vn::c3492e31-50a0-41f5-bc2e-2ed74a2c307a" providerId="AD" clId="Web-{4AC8A420-5EC5-4478-8CE5-7E8887886CE1}" dt="2021-11-14T09:06:54.246" v="12"/>
          <ac:spMkLst>
            <pc:docMk/>
            <pc:sldMk cId="914373073" sldId="258"/>
            <ac:spMk id="9" creationId="{EA164D6B-6878-4B9F-A2D0-985D39B17B46}"/>
          </ac:spMkLst>
        </pc:spChg>
        <pc:spChg chg="add del">
          <ac:chgData name="Trần Hữu Khoa" userId="S::20520222@ms.uit.edu.vn::c3492e31-50a0-41f5-bc2e-2ed74a2c307a" providerId="AD" clId="Web-{4AC8A420-5EC5-4478-8CE5-7E8887886CE1}" dt="2021-11-14T09:06:49.417" v="10"/>
          <ac:spMkLst>
            <pc:docMk/>
            <pc:sldMk cId="914373073" sldId="258"/>
            <ac:spMk id="10" creationId="{5C2A6256-1DD0-4E4B-A8B3-9A711B4DBE0C}"/>
          </ac:spMkLst>
        </pc:spChg>
        <pc:spChg chg="add del">
          <ac:chgData name="Trần Hữu Khoa" userId="S::20520222@ms.uit.edu.vn::c3492e31-50a0-41f5-bc2e-2ed74a2c307a" providerId="AD" clId="Web-{4AC8A420-5EC5-4478-8CE5-7E8887886CE1}" dt="2021-11-14T09:06:54.246" v="12"/>
          <ac:spMkLst>
            <pc:docMk/>
            <pc:sldMk cId="914373073" sldId="258"/>
            <ac:spMk id="11" creationId="{362F176A-9349-4CD7-8042-59C0200C8CE9}"/>
          </ac:spMkLst>
        </pc:spChg>
        <pc:spChg chg="add del">
          <ac:chgData name="Trần Hữu Khoa" userId="S::20520222@ms.uit.edu.vn::c3492e31-50a0-41f5-bc2e-2ed74a2c307a" providerId="AD" clId="Web-{4AC8A420-5EC5-4478-8CE5-7E8887886CE1}" dt="2021-11-14T09:06:49.417" v="10"/>
          <ac:spMkLst>
            <pc:docMk/>
            <pc:sldMk cId="914373073" sldId="258"/>
            <ac:spMk id="12" creationId="{41760540-185E-4652-BFD2-9B362EF3BC99}"/>
          </ac:spMkLst>
        </pc:spChg>
        <pc:spChg chg="add del">
          <ac:chgData name="Trần Hữu Khoa" userId="S::20520222@ms.uit.edu.vn::c3492e31-50a0-41f5-bc2e-2ed74a2c307a" providerId="AD" clId="Web-{4AC8A420-5EC5-4478-8CE5-7E8887886CE1}" dt="2021-11-14T09:06:57.637" v="14"/>
          <ac:spMkLst>
            <pc:docMk/>
            <pc:sldMk cId="914373073" sldId="258"/>
            <ac:spMk id="13" creationId="{1ED69555-EE48-4B19-812B-4E1068DBF976}"/>
          </ac:spMkLst>
        </pc:spChg>
        <pc:spChg chg="add del">
          <ac:chgData name="Trần Hữu Khoa" userId="S::20520222@ms.uit.edu.vn::c3492e31-50a0-41f5-bc2e-2ed74a2c307a" providerId="AD" clId="Web-{4AC8A420-5EC5-4478-8CE5-7E8887886CE1}" dt="2021-11-14T09:06:49.417" v="10"/>
          <ac:spMkLst>
            <pc:docMk/>
            <pc:sldMk cId="914373073" sldId="258"/>
            <ac:spMk id="14" creationId="{729789F4-85C1-41A0-83EB-992E22210CB9}"/>
          </ac:spMkLst>
        </pc:spChg>
        <pc:spChg chg="add del">
          <ac:chgData name="Trần Hữu Khoa" userId="S::20520222@ms.uit.edu.vn::c3492e31-50a0-41f5-bc2e-2ed74a2c307a" providerId="AD" clId="Web-{4AC8A420-5EC5-4478-8CE5-7E8887886CE1}" dt="2021-11-14T09:06:57.637" v="14"/>
          <ac:spMkLst>
            <pc:docMk/>
            <pc:sldMk cId="914373073" sldId="258"/>
            <ac:spMk id="15" creationId="{57AEB73D-F521-4B19-820F-12DB6BCC8406}"/>
          </ac:spMkLst>
        </pc:spChg>
        <pc:spChg chg="add del">
          <ac:chgData name="Trần Hữu Khoa" userId="S::20520222@ms.uit.edu.vn::c3492e31-50a0-41f5-bc2e-2ed74a2c307a" providerId="AD" clId="Web-{4AC8A420-5EC5-4478-8CE5-7E8887886CE1}" dt="2021-11-14T09:06:49.417" v="10"/>
          <ac:spMkLst>
            <pc:docMk/>
            <pc:sldMk cId="914373073" sldId="258"/>
            <ac:spMk id="16" creationId="{9D9D367D-6DD2-4A7C-8918-0DCAC297559A}"/>
          </ac:spMkLst>
        </pc:spChg>
        <pc:spChg chg="add del">
          <ac:chgData name="Trần Hữu Khoa" userId="S::20520222@ms.uit.edu.vn::c3492e31-50a0-41f5-bc2e-2ed74a2c307a" providerId="AD" clId="Web-{4AC8A420-5EC5-4478-8CE5-7E8887886CE1}" dt="2021-11-14T09:06:57.637" v="14"/>
          <ac:spMkLst>
            <pc:docMk/>
            <pc:sldMk cId="914373073" sldId="258"/>
            <ac:spMk id="17" creationId="{6B72EEBA-3A5D-41CE-8465-A45A0F65674E}"/>
          </ac:spMkLst>
        </pc:spChg>
        <pc:spChg chg="add del">
          <ac:chgData name="Trần Hữu Khoa" userId="S::20520222@ms.uit.edu.vn::c3492e31-50a0-41f5-bc2e-2ed74a2c307a" providerId="AD" clId="Web-{4AC8A420-5EC5-4478-8CE5-7E8887886CE1}" dt="2021-11-14T09:06:54.246" v="12"/>
          <ac:spMkLst>
            <pc:docMk/>
            <pc:sldMk cId="914373073" sldId="258"/>
            <ac:spMk id="18" creationId="{064738AB-B6BE-4867-889A-52CE4AC8DBD0}"/>
          </ac:spMkLst>
        </pc:spChg>
        <pc:spChg chg="add del">
          <ac:chgData name="Trần Hữu Khoa" userId="S::20520222@ms.uit.edu.vn::c3492e31-50a0-41f5-bc2e-2ed74a2c307a" providerId="AD" clId="Web-{4AC8A420-5EC5-4478-8CE5-7E8887886CE1}" dt="2021-11-14T09:06:57.637" v="14"/>
          <ac:spMkLst>
            <pc:docMk/>
            <pc:sldMk cId="914373073" sldId="258"/>
            <ac:spMk id="19" creationId="{EA164D6B-6878-4B9F-A2D0-985D39B17B46}"/>
          </ac:spMkLst>
        </pc:spChg>
        <pc:spChg chg="add del">
          <ac:chgData name="Trần Hữu Khoa" userId="S::20520222@ms.uit.edu.vn::c3492e31-50a0-41f5-bc2e-2ed74a2c307a" providerId="AD" clId="Web-{4AC8A420-5EC5-4478-8CE5-7E8887886CE1}" dt="2021-11-14T09:06:54.246" v="12"/>
          <ac:spMkLst>
            <pc:docMk/>
            <pc:sldMk cId="914373073" sldId="258"/>
            <ac:spMk id="20" creationId="{57851D67-7085-40E2-B146-F91433A28E08}"/>
          </ac:spMkLst>
        </pc:spChg>
        <pc:spChg chg="add del">
          <ac:chgData name="Trần Hữu Khoa" userId="S::20520222@ms.uit.edu.vn::c3492e31-50a0-41f5-bc2e-2ed74a2c307a" providerId="AD" clId="Web-{4AC8A420-5EC5-4478-8CE5-7E8887886CE1}" dt="2021-11-14T09:06:57.637" v="14"/>
          <ac:spMkLst>
            <pc:docMk/>
            <pc:sldMk cId="914373073" sldId="258"/>
            <ac:spMk id="21" creationId="{4413CD7F-736E-4AF7-AB2B-473CAA9E1D09}"/>
          </ac:spMkLst>
        </pc:spChg>
        <pc:spChg chg="add del">
          <ac:chgData name="Trần Hữu Khoa" userId="S::20520222@ms.uit.edu.vn::c3492e31-50a0-41f5-bc2e-2ed74a2c307a" providerId="AD" clId="Web-{4AC8A420-5EC5-4478-8CE5-7E8887886CE1}" dt="2021-11-14T09:06:54.246" v="12"/>
          <ac:spMkLst>
            <pc:docMk/>
            <pc:sldMk cId="914373073" sldId="258"/>
            <ac:spMk id="22" creationId="{91DF095C-665A-4B22-A777-D3196F49510F}"/>
          </ac:spMkLst>
        </pc:spChg>
        <pc:spChg chg="add del">
          <ac:chgData name="Trần Hữu Khoa" userId="S::20520222@ms.uit.edu.vn::c3492e31-50a0-41f5-bc2e-2ed74a2c307a" providerId="AD" clId="Web-{4AC8A420-5EC5-4478-8CE5-7E8887886CE1}" dt="2021-11-14T09:06:57.637" v="14"/>
          <ac:spMkLst>
            <pc:docMk/>
            <pc:sldMk cId="914373073" sldId="258"/>
            <ac:spMk id="23" creationId="{55EDA2F5-6B28-478B-9AC4-43FE41E2B3C6}"/>
          </ac:spMkLst>
        </pc:spChg>
        <pc:spChg chg="add del">
          <ac:chgData name="Trần Hữu Khoa" userId="S::20520222@ms.uit.edu.vn::c3492e31-50a0-41f5-bc2e-2ed74a2c307a" providerId="AD" clId="Web-{4AC8A420-5EC5-4478-8CE5-7E8887886CE1}" dt="2021-11-14T09:06:54.246" v="12"/>
          <ac:spMkLst>
            <pc:docMk/>
            <pc:sldMk cId="914373073" sldId="258"/>
            <ac:spMk id="24" creationId="{4E9A171F-91A7-42F8-B25C-E38B244E757C}"/>
          </ac:spMkLst>
        </pc:spChg>
        <pc:spChg chg="add del">
          <ac:chgData name="Trần Hữu Khoa" userId="S::20520222@ms.uit.edu.vn::c3492e31-50a0-41f5-bc2e-2ed74a2c307a" providerId="AD" clId="Web-{4AC8A420-5EC5-4478-8CE5-7E8887886CE1}" dt="2021-11-14T09:06:57.637" v="14"/>
          <ac:spMkLst>
            <pc:docMk/>
            <pc:sldMk cId="914373073" sldId="258"/>
            <ac:spMk id="25" creationId="{701D712E-ABB9-4258-877D-9349C8577A07}"/>
          </ac:spMkLst>
        </pc:spChg>
        <pc:spChg chg="add del">
          <ac:chgData name="Trần Hữu Khoa" userId="S::20520222@ms.uit.edu.vn::c3492e31-50a0-41f5-bc2e-2ed74a2c307a" providerId="AD" clId="Web-{4AC8A420-5EC5-4478-8CE5-7E8887886CE1}" dt="2021-11-14T09:06:54.246" v="12"/>
          <ac:spMkLst>
            <pc:docMk/>
            <pc:sldMk cId="914373073" sldId="258"/>
            <ac:spMk id="26" creationId="{985AAE23-FCB6-4663-907C-0110B0FDC58E}"/>
          </ac:spMkLst>
        </pc:spChg>
        <pc:spChg chg="add del">
          <ac:chgData name="Trần Hữu Khoa" userId="S::20520222@ms.uit.edu.vn::c3492e31-50a0-41f5-bc2e-2ed74a2c307a" providerId="AD" clId="Web-{4AC8A420-5EC5-4478-8CE5-7E8887886CE1}" dt="2021-11-14T09:06:57.637" v="14"/>
          <ac:spMkLst>
            <pc:docMk/>
            <pc:sldMk cId="914373073" sldId="258"/>
            <ac:spMk id="27" creationId="{E7528E56-1447-4C98-882B-CE26279501A1}"/>
          </ac:spMkLst>
        </pc:spChg>
        <pc:spChg chg="add del">
          <ac:chgData name="Trần Hữu Khoa" userId="S::20520222@ms.uit.edu.vn::c3492e31-50a0-41f5-bc2e-2ed74a2c307a" providerId="AD" clId="Web-{4AC8A420-5EC5-4478-8CE5-7E8887886CE1}" dt="2021-11-14T09:06:54.246" v="12"/>
          <ac:spMkLst>
            <pc:docMk/>
            <pc:sldMk cId="914373073" sldId="258"/>
            <ac:spMk id="28" creationId="{9C969C2C-E7E3-4052-87D4-61E733EC1BBD}"/>
          </ac:spMkLst>
        </pc:spChg>
        <pc:spChg chg="add del">
          <ac:chgData name="Trần Hữu Khoa" userId="S::20520222@ms.uit.edu.vn::c3492e31-50a0-41f5-bc2e-2ed74a2c307a" providerId="AD" clId="Web-{4AC8A420-5EC5-4478-8CE5-7E8887886CE1}" dt="2021-11-14T09:07:02.996" v="16"/>
          <ac:spMkLst>
            <pc:docMk/>
            <pc:sldMk cId="914373073" sldId="258"/>
            <ac:spMk id="29" creationId="{72526924-84D3-45FB-A5FE-62D8FCBF53B6}"/>
          </ac:spMkLst>
        </pc:spChg>
        <pc:spChg chg="add del">
          <ac:chgData name="Trần Hữu Khoa" userId="S::20520222@ms.uit.edu.vn::c3492e31-50a0-41f5-bc2e-2ed74a2c307a" providerId="AD" clId="Web-{4AC8A420-5EC5-4478-8CE5-7E8887886CE1}" dt="2021-11-14T09:06:54.246" v="12"/>
          <ac:spMkLst>
            <pc:docMk/>
            <pc:sldMk cId="914373073" sldId="258"/>
            <ac:spMk id="30" creationId="{7C60369F-A41B-4D6E-8990-30E2715C5730}"/>
          </ac:spMkLst>
        </pc:spChg>
        <pc:spChg chg="add del">
          <ac:chgData name="Trần Hữu Khoa" userId="S::20520222@ms.uit.edu.vn::c3492e31-50a0-41f5-bc2e-2ed74a2c307a" providerId="AD" clId="Web-{4AC8A420-5EC5-4478-8CE5-7E8887886CE1}" dt="2021-11-14T09:07:02.996" v="16"/>
          <ac:spMkLst>
            <pc:docMk/>
            <pc:sldMk cId="914373073" sldId="258"/>
            <ac:spMk id="31" creationId="{5C2A6256-1DD0-4E4B-A8B3-9A711B4DBE0C}"/>
          </ac:spMkLst>
        </pc:spChg>
        <pc:spChg chg="add del">
          <ac:chgData name="Trần Hữu Khoa" userId="S::20520222@ms.uit.edu.vn::c3492e31-50a0-41f5-bc2e-2ed74a2c307a" providerId="AD" clId="Web-{4AC8A420-5EC5-4478-8CE5-7E8887886CE1}" dt="2021-11-14T09:07:02.996" v="16"/>
          <ac:spMkLst>
            <pc:docMk/>
            <pc:sldMk cId="914373073" sldId="258"/>
            <ac:spMk id="32" creationId="{41760540-185E-4652-BFD2-9B362EF3BC99}"/>
          </ac:spMkLst>
        </pc:spChg>
        <pc:spChg chg="add del">
          <ac:chgData name="Trần Hữu Khoa" userId="S::20520222@ms.uit.edu.vn::c3492e31-50a0-41f5-bc2e-2ed74a2c307a" providerId="AD" clId="Web-{4AC8A420-5EC5-4478-8CE5-7E8887886CE1}" dt="2021-11-14T09:07:02.996" v="16"/>
          <ac:spMkLst>
            <pc:docMk/>
            <pc:sldMk cId="914373073" sldId="258"/>
            <ac:spMk id="33" creationId="{729789F4-85C1-41A0-83EB-992E22210CB9}"/>
          </ac:spMkLst>
        </pc:spChg>
        <pc:spChg chg="add del">
          <ac:chgData name="Trần Hữu Khoa" userId="S::20520222@ms.uit.edu.vn::c3492e31-50a0-41f5-bc2e-2ed74a2c307a" providerId="AD" clId="Web-{4AC8A420-5EC5-4478-8CE5-7E8887886CE1}" dt="2021-11-14T09:07:02.996" v="16"/>
          <ac:spMkLst>
            <pc:docMk/>
            <pc:sldMk cId="914373073" sldId="258"/>
            <ac:spMk id="34" creationId="{9D9D367D-6DD2-4A7C-8918-0DCAC297559A}"/>
          </ac:spMkLst>
        </pc:spChg>
        <pc:spChg chg="add del">
          <ac:chgData name="Trần Hữu Khoa" userId="S::20520222@ms.uit.edu.vn::c3492e31-50a0-41f5-bc2e-2ed74a2c307a" providerId="AD" clId="Web-{4AC8A420-5EC5-4478-8CE5-7E8887886CE1}" dt="2021-11-14T09:16:19.107" v="28"/>
          <ac:spMkLst>
            <pc:docMk/>
            <pc:sldMk cId="914373073" sldId="258"/>
            <ac:spMk id="35" creationId="{72526924-84D3-45FB-A5FE-62D8FCBF53B6}"/>
          </ac:spMkLst>
        </pc:spChg>
        <pc:spChg chg="add del">
          <ac:chgData name="Trần Hữu Khoa" userId="S::20520222@ms.uit.edu.vn::c3492e31-50a0-41f5-bc2e-2ed74a2c307a" providerId="AD" clId="Web-{4AC8A420-5EC5-4478-8CE5-7E8887886CE1}" dt="2021-11-14T09:16:19.107" v="28"/>
          <ac:spMkLst>
            <pc:docMk/>
            <pc:sldMk cId="914373073" sldId="258"/>
            <ac:spMk id="36" creationId="{5C2A6256-1DD0-4E4B-A8B3-9A711B4DBE0C}"/>
          </ac:spMkLst>
        </pc:spChg>
        <pc:spChg chg="add del">
          <ac:chgData name="Trần Hữu Khoa" userId="S::20520222@ms.uit.edu.vn::c3492e31-50a0-41f5-bc2e-2ed74a2c307a" providerId="AD" clId="Web-{4AC8A420-5EC5-4478-8CE5-7E8887886CE1}" dt="2021-11-14T09:16:19.107" v="28"/>
          <ac:spMkLst>
            <pc:docMk/>
            <pc:sldMk cId="914373073" sldId="258"/>
            <ac:spMk id="37" creationId="{41760540-185E-4652-BFD2-9B362EF3BC99}"/>
          </ac:spMkLst>
        </pc:spChg>
        <pc:spChg chg="add del">
          <ac:chgData name="Trần Hữu Khoa" userId="S::20520222@ms.uit.edu.vn::c3492e31-50a0-41f5-bc2e-2ed74a2c307a" providerId="AD" clId="Web-{4AC8A420-5EC5-4478-8CE5-7E8887886CE1}" dt="2021-11-14T09:16:19.107" v="28"/>
          <ac:spMkLst>
            <pc:docMk/>
            <pc:sldMk cId="914373073" sldId="258"/>
            <ac:spMk id="38" creationId="{729789F4-85C1-41A0-83EB-992E22210CB9}"/>
          </ac:spMkLst>
        </pc:spChg>
        <pc:spChg chg="add del">
          <ac:chgData name="Trần Hữu Khoa" userId="S::20520222@ms.uit.edu.vn::c3492e31-50a0-41f5-bc2e-2ed74a2c307a" providerId="AD" clId="Web-{4AC8A420-5EC5-4478-8CE5-7E8887886CE1}" dt="2021-11-14T09:16:19.107" v="28"/>
          <ac:spMkLst>
            <pc:docMk/>
            <pc:sldMk cId="914373073" sldId="258"/>
            <ac:spMk id="39" creationId="{9D9D367D-6DD2-4A7C-8918-0DCAC297559A}"/>
          </ac:spMkLst>
        </pc:spChg>
        <pc:spChg chg="add">
          <ac:chgData name="Trần Hữu Khoa" userId="S::20520222@ms.uit.edu.vn::c3492e31-50a0-41f5-bc2e-2ed74a2c307a" providerId="AD" clId="Web-{4AC8A420-5EC5-4478-8CE5-7E8887886CE1}" dt="2021-11-14T09:16:19.107" v="28"/>
          <ac:spMkLst>
            <pc:docMk/>
            <pc:sldMk cId="914373073" sldId="258"/>
            <ac:spMk id="44" creationId="{1ED69555-EE48-4B19-812B-4E1068DBF976}"/>
          </ac:spMkLst>
        </pc:spChg>
        <pc:spChg chg="add">
          <ac:chgData name="Trần Hữu Khoa" userId="S::20520222@ms.uit.edu.vn::c3492e31-50a0-41f5-bc2e-2ed74a2c307a" providerId="AD" clId="Web-{4AC8A420-5EC5-4478-8CE5-7E8887886CE1}" dt="2021-11-14T09:16:19.107" v="28"/>
          <ac:spMkLst>
            <pc:docMk/>
            <pc:sldMk cId="914373073" sldId="258"/>
            <ac:spMk id="46" creationId="{57AEB73D-F521-4B19-820F-12DB6BCC8406}"/>
          </ac:spMkLst>
        </pc:spChg>
        <pc:spChg chg="add">
          <ac:chgData name="Trần Hữu Khoa" userId="S::20520222@ms.uit.edu.vn::c3492e31-50a0-41f5-bc2e-2ed74a2c307a" providerId="AD" clId="Web-{4AC8A420-5EC5-4478-8CE5-7E8887886CE1}" dt="2021-11-14T09:16:19.107" v="28"/>
          <ac:spMkLst>
            <pc:docMk/>
            <pc:sldMk cId="914373073" sldId="258"/>
            <ac:spMk id="48" creationId="{6B72EEBA-3A5D-41CE-8465-A45A0F65674E}"/>
          </ac:spMkLst>
        </pc:spChg>
        <pc:spChg chg="add">
          <ac:chgData name="Trần Hữu Khoa" userId="S::20520222@ms.uit.edu.vn::c3492e31-50a0-41f5-bc2e-2ed74a2c307a" providerId="AD" clId="Web-{4AC8A420-5EC5-4478-8CE5-7E8887886CE1}" dt="2021-11-14T09:16:19.107" v="28"/>
          <ac:spMkLst>
            <pc:docMk/>
            <pc:sldMk cId="914373073" sldId="258"/>
            <ac:spMk id="50" creationId="{EA164D6B-6878-4B9F-A2D0-985D39B17B46}"/>
          </ac:spMkLst>
        </pc:spChg>
        <pc:spChg chg="add">
          <ac:chgData name="Trần Hữu Khoa" userId="S::20520222@ms.uit.edu.vn::c3492e31-50a0-41f5-bc2e-2ed74a2c307a" providerId="AD" clId="Web-{4AC8A420-5EC5-4478-8CE5-7E8887886CE1}" dt="2021-11-14T09:16:19.107" v="28"/>
          <ac:spMkLst>
            <pc:docMk/>
            <pc:sldMk cId="914373073" sldId="258"/>
            <ac:spMk id="52" creationId="{4413CD7F-736E-4AF7-AB2B-473CAA9E1D09}"/>
          </ac:spMkLst>
        </pc:spChg>
        <pc:spChg chg="add">
          <ac:chgData name="Trần Hữu Khoa" userId="S::20520222@ms.uit.edu.vn::c3492e31-50a0-41f5-bc2e-2ed74a2c307a" providerId="AD" clId="Web-{4AC8A420-5EC5-4478-8CE5-7E8887886CE1}" dt="2021-11-14T09:16:19.107" v="28"/>
          <ac:spMkLst>
            <pc:docMk/>
            <pc:sldMk cId="914373073" sldId="258"/>
            <ac:spMk id="54" creationId="{55EDA2F5-6B28-478B-9AC4-43FE41E2B3C6}"/>
          </ac:spMkLst>
        </pc:spChg>
        <pc:spChg chg="add">
          <ac:chgData name="Trần Hữu Khoa" userId="S::20520222@ms.uit.edu.vn::c3492e31-50a0-41f5-bc2e-2ed74a2c307a" providerId="AD" clId="Web-{4AC8A420-5EC5-4478-8CE5-7E8887886CE1}" dt="2021-11-14T09:16:19.107" v="28"/>
          <ac:spMkLst>
            <pc:docMk/>
            <pc:sldMk cId="914373073" sldId="258"/>
            <ac:spMk id="56" creationId="{701D712E-ABB9-4258-877D-9349C8577A07}"/>
          </ac:spMkLst>
        </pc:spChg>
        <pc:spChg chg="add">
          <ac:chgData name="Trần Hữu Khoa" userId="S::20520222@ms.uit.edu.vn::c3492e31-50a0-41f5-bc2e-2ed74a2c307a" providerId="AD" clId="Web-{4AC8A420-5EC5-4478-8CE5-7E8887886CE1}" dt="2021-11-14T09:16:19.107" v="28"/>
          <ac:spMkLst>
            <pc:docMk/>
            <pc:sldMk cId="914373073" sldId="258"/>
            <ac:spMk id="58" creationId="{E7528E56-1447-4C98-882B-CE26279501A1}"/>
          </ac:spMkLst>
        </pc:spChg>
      </pc:sldChg>
      <pc:sldChg chg="new del">
        <pc:chgData name="Trần Hữu Khoa" userId="S::20520222@ms.uit.edu.vn::c3492e31-50a0-41f5-bc2e-2ed74a2c307a" providerId="AD" clId="Web-{4AC8A420-5EC5-4478-8CE5-7E8887886CE1}" dt="2021-11-14T09:16:24.530" v="30"/>
        <pc:sldMkLst>
          <pc:docMk/>
          <pc:sldMk cId="437988636" sldId="259"/>
        </pc:sldMkLst>
      </pc:sldChg>
      <pc:sldChg chg="new del">
        <pc:chgData name="Trần Hữu Khoa" userId="S::20520222@ms.uit.edu.vn::c3492e31-50a0-41f5-bc2e-2ed74a2c307a" providerId="AD" clId="Web-{4AC8A420-5EC5-4478-8CE5-7E8887886CE1}" dt="2021-11-14T09:14:16.631" v="25"/>
        <pc:sldMkLst>
          <pc:docMk/>
          <pc:sldMk cId="3484356272" sldId="259"/>
        </pc:sldMkLst>
      </pc:sldChg>
      <pc:sldChg chg="new del">
        <pc:chgData name="Trần Hữu Khoa" userId="S::20520222@ms.uit.edu.vn::c3492e31-50a0-41f5-bc2e-2ed74a2c307a" providerId="AD" clId="Web-{4AC8A420-5EC5-4478-8CE5-7E8887886CE1}" dt="2021-11-14T09:14:17.538" v="26"/>
        <pc:sldMkLst>
          <pc:docMk/>
          <pc:sldMk cId="602186608" sldId="260"/>
        </pc:sldMkLst>
      </pc:sldChg>
    </pc:docChg>
  </pc:docChgLst>
  <pc:docChgLst>
    <pc:chgData name="Mai Trung Kiên" userId="S::20520066@ms.uit.edu.vn::7e18358d-16d8-482b-9842-9443b80f1b4c" providerId="AD" clId="Web-{6BF61BB9-E5A5-E93D-A4F0-568D729F5631}"/>
    <pc:docChg chg="modSld">
      <pc:chgData name="Mai Trung Kiên" userId="S::20520066@ms.uit.edu.vn::7e18358d-16d8-482b-9842-9443b80f1b4c" providerId="AD" clId="Web-{6BF61BB9-E5A5-E93D-A4F0-568D729F5631}" dt="2021-11-24T03:20:32.446" v="16" actId="20577"/>
      <pc:docMkLst>
        <pc:docMk/>
      </pc:docMkLst>
      <pc:sldChg chg="modSp">
        <pc:chgData name="Mai Trung Kiên" userId="S::20520066@ms.uit.edu.vn::7e18358d-16d8-482b-9842-9443b80f1b4c" providerId="AD" clId="Web-{6BF61BB9-E5A5-E93D-A4F0-568D729F5631}" dt="2021-11-24T03:20:32.446" v="16" actId="20577"/>
        <pc:sldMkLst>
          <pc:docMk/>
          <pc:sldMk cId="936089137" sldId="271"/>
        </pc:sldMkLst>
        <pc:spChg chg="mod">
          <ac:chgData name="Mai Trung Kiên" userId="S::20520066@ms.uit.edu.vn::7e18358d-16d8-482b-9842-9443b80f1b4c" providerId="AD" clId="Web-{6BF61BB9-E5A5-E93D-A4F0-568D729F5631}" dt="2021-11-24T03:20:14.274" v="12" actId="20577"/>
          <ac:spMkLst>
            <pc:docMk/>
            <pc:sldMk cId="936089137" sldId="271"/>
            <ac:spMk id="2" creationId="{DD5F4DDB-6E27-4F5A-AC8A-3E8A72199422}"/>
          </ac:spMkLst>
        </pc:spChg>
        <pc:spChg chg="mod">
          <ac:chgData name="Mai Trung Kiên" userId="S::20520066@ms.uit.edu.vn::7e18358d-16d8-482b-9842-9443b80f1b4c" providerId="AD" clId="Web-{6BF61BB9-E5A5-E93D-A4F0-568D729F5631}" dt="2021-11-24T03:20:32.446" v="16" actId="20577"/>
          <ac:spMkLst>
            <pc:docMk/>
            <pc:sldMk cId="936089137" sldId="271"/>
            <ac:spMk id="15" creationId="{C1EBFE41-4203-4072-A1C6-D62D14DE2B46}"/>
          </ac:spMkLst>
        </pc:spChg>
      </pc:sldChg>
      <pc:sldChg chg="modSp">
        <pc:chgData name="Mai Trung Kiên" userId="S::20520066@ms.uit.edu.vn::7e18358d-16d8-482b-9842-9443b80f1b4c" providerId="AD" clId="Web-{6BF61BB9-E5A5-E93D-A4F0-568D729F5631}" dt="2021-11-24T03:20:10.352" v="10" actId="20577"/>
        <pc:sldMkLst>
          <pc:docMk/>
          <pc:sldMk cId="251972917" sldId="273"/>
        </pc:sldMkLst>
        <pc:spChg chg="mod">
          <ac:chgData name="Mai Trung Kiên" userId="S::20520066@ms.uit.edu.vn::7e18358d-16d8-482b-9842-9443b80f1b4c" providerId="AD" clId="Web-{6BF61BB9-E5A5-E93D-A4F0-568D729F5631}" dt="2021-11-24T03:20:10.352" v="10" actId="20577"/>
          <ac:spMkLst>
            <pc:docMk/>
            <pc:sldMk cId="251972917" sldId="273"/>
            <ac:spMk id="2" creationId="{DD5F4DDB-6E27-4F5A-AC8A-3E8A72199422}"/>
          </ac:spMkLst>
        </pc:spChg>
      </pc:sldChg>
      <pc:sldChg chg="modTransition">
        <pc:chgData name="Mai Trung Kiên" userId="S::20520066@ms.uit.edu.vn::7e18358d-16d8-482b-9842-9443b80f1b4c" providerId="AD" clId="Web-{6BF61BB9-E5A5-E93D-A4F0-568D729F5631}" dt="2021-11-24T03:19:33.742" v="2"/>
        <pc:sldMkLst>
          <pc:docMk/>
          <pc:sldMk cId="1231510702" sldId="297"/>
        </pc:sldMkLst>
      </pc:sldChg>
      <pc:sldChg chg="modTransition">
        <pc:chgData name="Mai Trung Kiên" userId="S::20520066@ms.uit.edu.vn::7e18358d-16d8-482b-9842-9443b80f1b4c" providerId="AD" clId="Web-{6BF61BB9-E5A5-E93D-A4F0-568D729F5631}" dt="2021-11-24T03:19:29.695" v="1"/>
        <pc:sldMkLst>
          <pc:docMk/>
          <pc:sldMk cId="1809248103" sldId="303"/>
        </pc:sldMkLst>
      </pc:sldChg>
      <pc:sldChg chg="modSp modTransition">
        <pc:chgData name="Mai Trung Kiên" userId="S::20520066@ms.uit.edu.vn::7e18358d-16d8-482b-9842-9443b80f1b4c" providerId="AD" clId="Web-{6BF61BB9-E5A5-E93D-A4F0-568D729F5631}" dt="2021-11-24T03:20:04.461" v="9" actId="20577"/>
        <pc:sldMkLst>
          <pc:docMk/>
          <pc:sldMk cId="1120334812" sldId="306"/>
        </pc:sldMkLst>
        <pc:spChg chg="mod">
          <ac:chgData name="Mai Trung Kiên" userId="S::20520066@ms.uit.edu.vn::7e18358d-16d8-482b-9842-9443b80f1b4c" providerId="AD" clId="Web-{6BF61BB9-E5A5-E93D-A4F0-568D729F5631}" dt="2021-11-24T03:20:01.446" v="7" actId="1076"/>
          <ac:spMkLst>
            <pc:docMk/>
            <pc:sldMk cId="1120334812" sldId="306"/>
            <ac:spMk id="2" creationId="{BC9E8F29-D3E1-4D48-A2F6-05227D23F3C1}"/>
          </ac:spMkLst>
        </pc:spChg>
        <pc:spChg chg="mod">
          <ac:chgData name="Mai Trung Kiên" userId="S::20520066@ms.uit.edu.vn::7e18358d-16d8-482b-9842-9443b80f1b4c" providerId="AD" clId="Web-{6BF61BB9-E5A5-E93D-A4F0-568D729F5631}" dt="2021-11-24T03:20:04.461" v="9" actId="20577"/>
          <ac:spMkLst>
            <pc:docMk/>
            <pc:sldMk cId="1120334812" sldId="306"/>
            <ac:spMk id="3" creationId="{B9E64C8C-93DA-488A-87A0-C9226E80B961}"/>
          </ac:spMkLst>
        </pc:spChg>
      </pc:sldChg>
      <pc:sldChg chg="modTransition">
        <pc:chgData name="Mai Trung Kiên" userId="S::20520066@ms.uit.edu.vn::7e18358d-16d8-482b-9842-9443b80f1b4c" providerId="AD" clId="Web-{6BF61BB9-E5A5-E93D-A4F0-568D729F5631}" dt="2021-11-24T03:19:37.914" v="3"/>
        <pc:sldMkLst>
          <pc:docMk/>
          <pc:sldMk cId="1393163128" sldId="308"/>
        </pc:sldMkLst>
      </pc:sldChg>
      <pc:sldChg chg="modTransition">
        <pc:chgData name="Mai Trung Kiên" userId="S::20520066@ms.uit.edu.vn::7e18358d-16d8-482b-9842-9443b80f1b4c" providerId="AD" clId="Web-{6BF61BB9-E5A5-E93D-A4F0-568D729F5631}" dt="2021-11-24T03:19:48.430" v="6"/>
        <pc:sldMkLst>
          <pc:docMk/>
          <pc:sldMk cId="1318863713" sldId="311"/>
        </pc:sldMkLst>
      </pc:sldChg>
      <pc:sldChg chg="modTransition">
        <pc:chgData name="Mai Trung Kiên" userId="S::20520066@ms.uit.edu.vn::7e18358d-16d8-482b-9842-9443b80f1b4c" providerId="AD" clId="Web-{6BF61BB9-E5A5-E93D-A4F0-568D729F5631}" dt="2021-11-24T03:19:40.742" v="4"/>
        <pc:sldMkLst>
          <pc:docMk/>
          <pc:sldMk cId="1526193973" sldId="312"/>
        </pc:sldMkLst>
      </pc:sldChg>
      <pc:sldChg chg="modTransition">
        <pc:chgData name="Mai Trung Kiên" userId="S::20520066@ms.uit.edu.vn::7e18358d-16d8-482b-9842-9443b80f1b4c" providerId="AD" clId="Web-{6BF61BB9-E5A5-E93D-A4F0-568D729F5631}" dt="2021-11-24T03:19:45.008" v="5"/>
        <pc:sldMkLst>
          <pc:docMk/>
          <pc:sldMk cId="2596667767" sldId="313"/>
        </pc:sldMkLst>
      </pc:sldChg>
    </pc:docChg>
  </pc:docChgLst>
  <pc:docChgLst>
    <pc:chgData name="Mai Trung Kiên" userId="S::20520066@ms.uit.edu.vn::7e18358d-16d8-482b-9842-9443b80f1b4c" providerId="AD" clId="Web-{01587390-C176-9419-6043-11E50BB64A8B}"/>
    <pc:docChg chg="addSld delSld modSld">
      <pc:chgData name="Mai Trung Kiên" userId="S::20520066@ms.uit.edu.vn::7e18358d-16d8-482b-9842-9443b80f1b4c" providerId="AD" clId="Web-{01587390-C176-9419-6043-11E50BB64A8B}" dt="2021-11-19T13:57:52.929" v="26" actId="20577"/>
      <pc:docMkLst>
        <pc:docMk/>
      </pc:docMkLst>
      <pc:sldChg chg="modSp add del replId">
        <pc:chgData name="Mai Trung Kiên" userId="S::20520066@ms.uit.edu.vn::7e18358d-16d8-482b-9842-9443b80f1b4c" providerId="AD" clId="Web-{01587390-C176-9419-6043-11E50BB64A8B}" dt="2021-11-19T13:57:39.288" v="7"/>
        <pc:sldMkLst>
          <pc:docMk/>
          <pc:sldMk cId="225798603" sldId="291"/>
        </pc:sldMkLst>
        <pc:spChg chg="mod">
          <ac:chgData name="Mai Trung Kiên" userId="S::20520066@ms.uit.edu.vn::7e18358d-16d8-482b-9842-9443b80f1b4c" providerId="AD" clId="Web-{01587390-C176-9419-6043-11E50BB64A8B}" dt="2021-11-19T13:56:53.319" v="5" actId="1076"/>
          <ac:spMkLst>
            <pc:docMk/>
            <pc:sldMk cId="225798603" sldId="291"/>
            <ac:spMk id="3" creationId="{BD794CE5-FF04-4DD6-920C-88F0CC6ECC26}"/>
          </ac:spMkLst>
        </pc:spChg>
      </pc:sldChg>
      <pc:sldChg chg="modSp add replId">
        <pc:chgData name="Mai Trung Kiên" userId="S::20520066@ms.uit.edu.vn::7e18358d-16d8-482b-9842-9443b80f1b4c" providerId="AD" clId="Web-{01587390-C176-9419-6043-11E50BB64A8B}" dt="2021-11-19T13:57:52.929" v="26" actId="20577"/>
        <pc:sldMkLst>
          <pc:docMk/>
          <pc:sldMk cId="265613315" sldId="292"/>
        </pc:sldMkLst>
        <pc:spChg chg="mod">
          <ac:chgData name="Mai Trung Kiên" userId="S::20520066@ms.uit.edu.vn::7e18358d-16d8-482b-9842-9443b80f1b4c" providerId="AD" clId="Web-{01587390-C176-9419-6043-11E50BB64A8B}" dt="2021-11-19T13:57:52.929" v="26" actId="20577"/>
          <ac:spMkLst>
            <pc:docMk/>
            <pc:sldMk cId="265613315" sldId="292"/>
            <ac:spMk id="3" creationId="{BD794CE5-FF04-4DD6-920C-88F0CC6ECC26}"/>
          </ac:spMkLst>
        </pc:spChg>
      </pc:sldChg>
    </pc:docChg>
  </pc:docChgLst>
  <pc:docChgLst>
    <pc:chgData name="Mai Trung Kiên" userId="S::20520066@ms.uit.edu.vn::7e18358d-16d8-482b-9842-9443b80f1b4c" providerId="AD" clId="Web-{B5080D93-6B45-5B65-38E8-146F87FE2979}"/>
    <pc:docChg chg="modSld">
      <pc:chgData name="Mai Trung Kiên" userId="S::20520066@ms.uit.edu.vn::7e18358d-16d8-482b-9842-9443b80f1b4c" providerId="AD" clId="Web-{B5080D93-6B45-5B65-38E8-146F87FE2979}" dt="2021-11-23T12:06:02.437" v="37" actId="14100"/>
      <pc:docMkLst>
        <pc:docMk/>
      </pc:docMkLst>
      <pc:sldChg chg="addSp delSp modSp mod setBg">
        <pc:chgData name="Mai Trung Kiên" userId="S::20520066@ms.uit.edu.vn::7e18358d-16d8-482b-9842-9443b80f1b4c" providerId="AD" clId="Web-{B5080D93-6B45-5B65-38E8-146F87FE2979}" dt="2021-11-23T12:03:41.372" v="24" actId="20577"/>
        <pc:sldMkLst>
          <pc:docMk/>
          <pc:sldMk cId="2606222977" sldId="293"/>
        </pc:sldMkLst>
        <pc:spChg chg="mod">
          <ac:chgData name="Mai Trung Kiên" userId="S::20520066@ms.uit.edu.vn::7e18358d-16d8-482b-9842-9443b80f1b4c" providerId="AD" clId="Web-{B5080D93-6B45-5B65-38E8-146F87FE2979}" dt="2021-11-23T12:03:41.372" v="24" actId="20577"/>
          <ac:spMkLst>
            <pc:docMk/>
            <pc:sldMk cId="2606222977" sldId="293"/>
            <ac:spMk id="2" creationId="{611EAFA9-02EB-46A7-9C39-ADCD2F81A817}"/>
          </ac:spMkLst>
        </pc:spChg>
        <pc:spChg chg="mod">
          <ac:chgData name="Mai Trung Kiên" userId="S::20520066@ms.uit.edu.vn::7e18358d-16d8-482b-9842-9443b80f1b4c" providerId="AD" clId="Web-{B5080D93-6B45-5B65-38E8-146F87FE2979}" dt="2021-11-23T12:03:34.122" v="23" actId="14100"/>
          <ac:spMkLst>
            <pc:docMk/>
            <pc:sldMk cId="2606222977" sldId="293"/>
            <ac:spMk id="3" creationId="{3E650FA4-5F5B-47D5-AC80-1CBDB2B5CAE2}"/>
          </ac:spMkLst>
        </pc:spChg>
        <pc:spChg chg="add del mod">
          <ac:chgData name="Mai Trung Kiên" userId="S::20520066@ms.uit.edu.vn::7e18358d-16d8-482b-9842-9443b80f1b4c" providerId="AD" clId="Web-{B5080D93-6B45-5B65-38E8-146F87FE2979}" dt="2021-11-23T12:02:35.699" v="7"/>
          <ac:spMkLst>
            <pc:docMk/>
            <pc:sldMk cId="2606222977" sldId="293"/>
            <ac:spMk id="4" creationId="{CAF8C47A-46ED-4589-903B-927C2CFD72BC}"/>
          </ac:spMkLst>
        </pc:spChg>
        <pc:spChg chg="add mod">
          <ac:chgData name="Mai Trung Kiên" userId="S::20520066@ms.uit.edu.vn::7e18358d-16d8-482b-9842-9443b80f1b4c" providerId="AD" clId="Web-{B5080D93-6B45-5B65-38E8-146F87FE2979}" dt="2021-11-23T12:03:24.637" v="21"/>
          <ac:spMkLst>
            <pc:docMk/>
            <pc:sldMk cId="2606222977" sldId="293"/>
            <ac:spMk id="5" creationId="{7BD78C68-6917-4EA4-94A3-2B68B433DD73}"/>
          </ac:spMkLst>
        </pc:spChg>
        <pc:spChg chg="add">
          <ac:chgData name="Mai Trung Kiên" userId="S::20520066@ms.uit.edu.vn::7e18358d-16d8-482b-9842-9443b80f1b4c" providerId="AD" clId="Web-{B5080D93-6B45-5B65-38E8-146F87FE2979}" dt="2021-11-23T12:03:24.637" v="21"/>
          <ac:spMkLst>
            <pc:docMk/>
            <pc:sldMk cId="2606222977" sldId="293"/>
            <ac:spMk id="10" creationId="{9F7D788E-2C1B-4EF4-8719-12613771FF98}"/>
          </ac:spMkLst>
        </pc:spChg>
        <pc:spChg chg="add">
          <ac:chgData name="Mai Trung Kiên" userId="S::20520066@ms.uit.edu.vn::7e18358d-16d8-482b-9842-9443b80f1b4c" providerId="AD" clId="Web-{B5080D93-6B45-5B65-38E8-146F87FE2979}" dt="2021-11-23T12:03:24.637" v="21"/>
          <ac:spMkLst>
            <pc:docMk/>
            <pc:sldMk cId="2606222977" sldId="293"/>
            <ac:spMk id="12" creationId="{7C54E824-C0F4-480B-BC88-689F50C45FBD}"/>
          </ac:spMkLst>
        </pc:spChg>
        <pc:spChg chg="add">
          <ac:chgData name="Mai Trung Kiên" userId="S::20520066@ms.uit.edu.vn::7e18358d-16d8-482b-9842-9443b80f1b4c" providerId="AD" clId="Web-{B5080D93-6B45-5B65-38E8-146F87FE2979}" dt="2021-11-23T12:03:24.637" v="21"/>
          <ac:spMkLst>
            <pc:docMk/>
            <pc:sldMk cId="2606222977" sldId="293"/>
            <ac:spMk id="14" creationId="{58DEA6A1-FC5C-4E6E-BBBF-7E472949B394}"/>
          </ac:spMkLst>
        </pc:spChg>
        <pc:spChg chg="add">
          <ac:chgData name="Mai Trung Kiên" userId="S::20520066@ms.uit.edu.vn::7e18358d-16d8-482b-9842-9443b80f1b4c" providerId="AD" clId="Web-{B5080D93-6B45-5B65-38E8-146F87FE2979}" dt="2021-11-23T12:03:24.637" v="21"/>
          <ac:spMkLst>
            <pc:docMk/>
            <pc:sldMk cId="2606222977" sldId="293"/>
            <ac:spMk id="16" creationId="{96AAAC3B-1954-46B7-BBAC-27DFF5B5295F}"/>
          </ac:spMkLst>
        </pc:spChg>
        <pc:spChg chg="add">
          <ac:chgData name="Mai Trung Kiên" userId="S::20520066@ms.uit.edu.vn::7e18358d-16d8-482b-9842-9443b80f1b4c" providerId="AD" clId="Web-{B5080D93-6B45-5B65-38E8-146F87FE2979}" dt="2021-11-23T12:03:24.637" v="21"/>
          <ac:spMkLst>
            <pc:docMk/>
            <pc:sldMk cId="2606222977" sldId="293"/>
            <ac:spMk id="18" creationId="{A5AD6500-BB62-4AAC-9D2F-C10DDC90CBB1}"/>
          </ac:spMkLst>
        </pc:spChg>
      </pc:sldChg>
      <pc:sldChg chg="addSp delSp modSp">
        <pc:chgData name="Mai Trung Kiên" userId="S::20520066@ms.uit.edu.vn::7e18358d-16d8-482b-9842-9443b80f1b4c" providerId="AD" clId="Web-{B5080D93-6B45-5B65-38E8-146F87FE2979}" dt="2021-11-23T12:04:04.747" v="27"/>
        <pc:sldMkLst>
          <pc:docMk/>
          <pc:sldMk cId="2196157715" sldId="294"/>
        </pc:sldMkLst>
        <pc:spChg chg="mod">
          <ac:chgData name="Mai Trung Kiên" userId="S::20520066@ms.uit.edu.vn::7e18358d-16d8-482b-9842-9443b80f1b4c" providerId="AD" clId="Web-{B5080D93-6B45-5B65-38E8-146F87FE2979}" dt="2021-11-23T12:04:04.747" v="27"/>
          <ac:spMkLst>
            <pc:docMk/>
            <pc:sldMk cId="2196157715" sldId="294"/>
            <ac:spMk id="2" creationId="{51758A35-E3A5-4CE5-BB10-C75814EAD80C}"/>
          </ac:spMkLst>
        </pc:spChg>
        <pc:spChg chg="mod ord">
          <ac:chgData name="Mai Trung Kiên" userId="S::20520066@ms.uit.edu.vn::7e18358d-16d8-482b-9842-9443b80f1b4c" providerId="AD" clId="Web-{B5080D93-6B45-5B65-38E8-146F87FE2979}" dt="2021-11-23T12:04:04.747" v="27"/>
          <ac:spMkLst>
            <pc:docMk/>
            <pc:sldMk cId="2196157715" sldId="294"/>
            <ac:spMk id="6" creationId="{00000000-0000-0000-0000-000000000000}"/>
          </ac:spMkLst>
        </pc:spChg>
        <pc:spChg chg="add del">
          <ac:chgData name="Mai Trung Kiên" userId="S::20520066@ms.uit.edu.vn::7e18358d-16d8-482b-9842-9443b80f1b4c" providerId="AD" clId="Web-{B5080D93-6B45-5B65-38E8-146F87FE2979}" dt="2021-11-23T12:04:04.747" v="27"/>
          <ac:spMkLst>
            <pc:docMk/>
            <pc:sldMk cId="2196157715" sldId="294"/>
            <ac:spMk id="11" creationId="{743AA782-23D1-4521-8CAD-47662984AA08}"/>
          </ac:spMkLst>
        </pc:spChg>
        <pc:spChg chg="add del">
          <ac:chgData name="Mai Trung Kiên" userId="S::20520066@ms.uit.edu.vn::7e18358d-16d8-482b-9842-9443b80f1b4c" providerId="AD" clId="Web-{B5080D93-6B45-5B65-38E8-146F87FE2979}" dt="2021-11-23T12:04:04.747" v="27"/>
          <ac:spMkLst>
            <pc:docMk/>
            <pc:sldMk cId="2196157715" sldId="294"/>
            <ac:spMk id="13" creationId="{71877DBC-BB60-40F0-AC93-2ACDBAAE60CE}"/>
          </ac:spMkLst>
        </pc:spChg>
        <pc:spChg chg="add del">
          <ac:chgData name="Mai Trung Kiên" userId="S::20520066@ms.uit.edu.vn::7e18358d-16d8-482b-9842-9443b80f1b4c" providerId="AD" clId="Web-{B5080D93-6B45-5B65-38E8-146F87FE2979}" dt="2021-11-23T12:04:04.732" v="26"/>
          <ac:spMkLst>
            <pc:docMk/>
            <pc:sldMk cId="2196157715" sldId="294"/>
            <ac:spMk id="15" creationId="{FF9B822F-893E-44C8-963C-64F50ACECBB2}"/>
          </ac:spMkLst>
        </pc:spChg>
        <pc:spChg chg="add">
          <ac:chgData name="Mai Trung Kiên" userId="S::20520066@ms.uit.edu.vn::7e18358d-16d8-482b-9842-9443b80f1b4c" providerId="AD" clId="Web-{B5080D93-6B45-5B65-38E8-146F87FE2979}" dt="2021-11-23T12:04:04.747" v="27"/>
          <ac:spMkLst>
            <pc:docMk/>
            <pc:sldMk cId="2196157715" sldId="294"/>
            <ac:spMk id="16" creationId="{35F0E358-1E49-4920-80D8-C3D138708838}"/>
          </ac:spMkLst>
        </pc:spChg>
        <pc:spChg chg="add">
          <ac:chgData name="Mai Trung Kiên" userId="S::20520066@ms.uit.edu.vn::7e18358d-16d8-482b-9842-9443b80f1b4c" providerId="AD" clId="Web-{B5080D93-6B45-5B65-38E8-146F87FE2979}" dt="2021-11-23T12:04:04.747" v="27"/>
          <ac:spMkLst>
            <pc:docMk/>
            <pc:sldMk cId="2196157715" sldId="294"/>
            <ac:spMk id="17" creationId="{E2D2362D-7010-4036-B9CA-03DFC8EB3B01}"/>
          </ac:spMkLst>
        </pc:spChg>
        <pc:spChg chg="add del">
          <ac:chgData name="Mai Trung Kiên" userId="S::20520066@ms.uit.edu.vn::7e18358d-16d8-482b-9842-9443b80f1b4c" providerId="AD" clId="Web-{B5080D93-6B45-5B65-38E8-146F87FE2979}" dt="2021-11-23T12:04:04.732" v="26"/>
          <ac:spMkLst>
            <pc:docMk/>
            <pc:sldMk cId="2196157715" sldId="294"/>
            <ac:spMk id="20" creationId="{EBF87945-A001-489F-9D9B-7D9435F0B9CA}"/>
          </ac:spMkLst>
        </pc:spChg>
        <pc:spChg chg="add">
          <ac:chgData name="Mai Trung Kiên" userId="S::20520066@ms.uit.edu.vn::7e18358d-16d8-482b-9842-9443b80f1b4c" providerId="AD" clId="Web-{B5080D93-6B45-5B65-38E8-146F87FE2979}" dt="2021-11-23T12:04:04.747" v="27"/>
          <ac:spMkLst>
            <pc:docMk/>
            <pc:sldMk cId="2196157715" sldId="294"/>
            <ac:spMk id="22" creationId="{DC85BF5E-2BD6-4E5B-8EA3-420B45BB03FA}"/>
          </ac:spMkLst>
        </pc:spChg>
        <pc:spChg chg="add">
          <ac:chgData name="Mai Trung Kiên" userId="S::20520066@ms.uit.edu.vn::7e18358d-16d8-482b-9842-9443b80f1b4c" providerId="AD" clId="Web-{B5080D93-6B45-5B65-38E8-146F87FE2979}" dt="2021-11-23T12:04:04.747" v="27"/>
          <ac:spMkLst>
            <pc:docMk/>
            <pc:sldMk cId="2196157715" sldId="294"/>
            <ac:spMk id="24" creationId="{740D8E28-91B5-42B0-9D6C-B777D8AD90C2}"/>
          </ac:spMkLst>
        </pc:spChg>
        <pc:picChg chg="mod">
          <ac:chgData name="Mai Trung Kiên" userId="S::20520066@ms.uit.edu.vn::7e18358d-16d8-482b-9842-9443b80f1b4c" providerId="AD" clId="Web-{B5080D93-6B45-5B65-38E8-146F87FE2979}" dt="2021-11-23T12:04:04.747" v="27"/>
          <ac:picMkLst>
            <pc:docMk/>
            <pc:sldMk cId="2196157715" sldId="294"/>
            <ac:picMk id="7" creationId="{00000000-0000-0000-0000-000000000000}"/>
          </ac:picMkLst>
        </pc:picChg>
      </pc:sldChg>
      <pc:sldChg chg="addSp delSp modSp">
        <pc:chgData name="Mai Trung Kiên" userId="S::20520066@ms.uit.edu.vn::7e18358d-16d8-482b-9842-9443b80f1b4c" providerId="AD" clId="Web-{B5080D93-6B45-5B65-38E8-146F87FE2979}" dt="2021-11-23T12:06:02.437" v="37" actId="14100"/>
        <pc:sldMkLst>
          <pc:docMk/>
          <pc:sldMk cId="4153846322" sldId="295"/>
        </pc:sldMkLst>
        <pc:spChg chg="mod">
          <ac:chgData name="Mai Trung Kiên" userId="S::20520066@ms.uit.edu.vn::7e18358d-16d8-482b-9842-9443b80f1b4c" providerId="AD" clId="Web-{B5080D93-6B45-5B65-38E8-146F87FE2979}" dt="2021-11-23T12:05:49.890" v="35"/>
          <ac:spMkLst>
            <pc:docMk/>
            <pc:sldMk cId="4153846322" sldId="295"/>
            <ac:spMk id="2" creationId="{97424A8D-C7AA-4F4E-BB86-F873236F8862}"/>
          </ac:spMkLst>
        </pc:spChg>
        <pc:spChg chg="mod ord">
          <ac:chgData name="Mai Trung Kiên" userId="S::20520066@ms.uit.edu.vn::7e18358d-16d8-482b-9842-9443b80f1b4c" providerId="AD" clId="Web-{B5080D93-6B45-5B65-38E8-146F87FE2979}" dt="2021-11-23T12:05:49.890" v="35"/>
          <ac:spMkLst>
            <pc:docMk/>
            <pc:sldMk cId="4153846322" sldId="295"/>
            <ac:spMk id="3" creationId="{902A3D96-336F-4624-A6A6-5F9FFBBC4642}"/>
          </ac:spMkLst>
        </pc:spChg>
        <pc:spChg chg="add del">
          <ac:chgData name="Mai Trung Kiên" userId="S::20520066@ms.uit.edu.vn::7e18358d-16d8-482b-9842-9443b80f1b4c" providerId="AD" clId="Web-{B5080D93-6B45-5B65-38E8-146F87FE2979}" dt="2021-11-23T12:05:49.890" v="35"/>
          <ac:spMkLst>
            <pc:docMk/>
            <pc:sldMk cId="4153846322" sldId="295"/>
            <ac:spMk id="9" creationId="{2B566528-1B12-4246-9431-5C2D7D081168}"/>
          </ac:spMkLst>
        </pc:spChg>
        <pc:spChg chg="add del">
          <ac:chgData name="Mai Trung Kiên" userId="S::20520066@ms.uit.edu.vn::7e18358d-16d8-482b-9842-9443b80f1b4c" providerId="AD" clId="Web-{B5080D93-6B45-5B65-38E8-146F87FE2979}" dt="2021-11-23T12:05:21.936" v="31"/>
          <ac:spMkLst>
            <pc:docMk/>
            <pc:sldMk cId="4153846322" sldId="295"/>
            <ac:spMk id="19" creationId="{35F0E358-1E49-4920-80D8-C3D138708838}"/>
          </ac:spMkLst>
        </pc:spChg>
        <pc:spChg chg="add del">
          <ac:chgData name="Mai Trung Kiên" userId="S::20520066@ms.uit.edu.vn::7e18358d-16d8-482b-9842-9443b80f1b4c" providerId="AD" clId="Web-{B5080D93-6B45-5B65-38E8-146F87FE2979}" dt="2021-11-23T12:05:21.936" v="31"/>
          <ac:spMkLst>
            <pc:docMk/>
            <pc:sldMk cId="4153846322" sldId="295"/>
            <ac:spMk id="20" creationId="{E2D2362D-7010-4036-B9CA-03DFC8EB3B01}"/>
          </ac:spMkLst>
        </pc:spChg>
        <pc:spChg chg="add del">
          <ac:chgData name="Mai Trung Kiên" userId="S::20520066@ms.uit.edu.vn::7e18358d-16d8-482b-9842-9443b80f1b4c" providerId="AD" clId="Web-{B5080D93-6B45-5B65-38E8-146F87FE2979}" dt="2021-11-23T12:05:21.936" v="31"/>
          <ac:spMkLst>
            <pc:docMk/>
            <pc:sldMk cId="4153846322" sldId="295"/>
            <ac:spMk id="21" creationId="{DC85BF5E-2BD6-4E5B-8EA3-420B45BB03FA}"/>
          </ac:spMkLst>
        </pc:spChg>
        <pc:spChg chg="add del">
          <ac:chgData name="Mai Trung Kiên" userId="S::20520066@ms.uit.edu.vn::7e18358d-16d8-482b-9842-9443b80f1b4c" providerId="AD" clId="Web-{B5080D93-6B45-5B65-38E8-146F87FE2979}" dt="2021-11-23T12:04:44.545" v="29"/>
          <ac:spMkLst>
            <pc:docMk/>
            <pc:sldMk cId="4153846322" sldId="295"/>
            <ac:spMk id="22" creationId="{35F0E358-1E49-4920-80D8-C3D138708838}"/>
          </ac:spMkLst>
        </pc:spChg>
        <pc:spChg chg="add del">
          <ac:chgData name="Mai Trung Kiên" userId="S::20520066@ms.uit.edu.vn::7e18358d-16d8-482b-9842-9443b80f1b4c" providerId="AD" clId="Web-{B5080D93-6B45-5B65-38E8-146F87FE2979}" dt="2021-11-23T12:05:21.936" v="31"/>
          <ac:spMkLst>
            <pc:docMk/>
            <pc:sldMk cId="4153846322" sldId="295"/>
            <ac:spMk id="23" creationId="{740D8E28-91B5-42B0-9D6C-B777D8AD90C2}"/>
          </ac:spMkLst>
        </pc:spChg>
        <pc:spChg chg="add del">
          <ac:chgData name="Mai Trung Kiên" userId="S::20520066@ms.uit.edu.vn::7e18358d-16d8-482b-9842-9443b80f1b4c" providerId="AD" clId="Web-{B5080D93-6B45-5B65-38E8-146F87FE2979}" dt="2021-11-23T12:04:44.545" v="29"/>
          <ac:spMkLst>
            <pc:docMk/>
            <pc:sldMk cId="4153846322" sldId="295"/>
            <ac:spMk id="24" creationId="{E2D2362D-7010-4036-B9CA-03DFC8EB3B01}"/>
          </ac:spMkLst>
        </pc:spChg>
        <pc:spChg chg="add del">
          <ac:chgData name="Mai Trung Kiên" userId="S::20520066@ms.uit.edu.vn::7e18358d-16d8-482b-9842-9443b80f1b4c" providerId="AD" clId="Web-{B5080D93-6B45-5B65-38E8-146F87FE2979}" dt="2021-11-23T12:04:44.545" v="29"/>
          <ac:spMkLst>
            <pc:docMk/>
            <pc:sldMk cId="4153846322" sldId="295"/>
            <ac:spMk id="26" creationId="{DC85BF5E-2BD6-4E5B-8EA3-420B45BB03FA}"/>
          </ac:spMkLst>
        </pc:spChg>
        <pc:spChg chg="add del">
          <ac:chgData name="Mai Trung Kiên" userId="S::20520066@ms.uit.edu.vn::7e18358d-16d8-482b-9842-9443b80f1b4c" providerId="AD" clId="Web-{B5080D93-6B45-5B65-38E8-146F87FE2979}" dt="2021-11-23T12:05:49.890" v="35"/>
          <ac:spMkLst>
            <pc:docMk/>
            <pc:sldMk cId="4153846322" sldId="295"/>
            <ac:spMk id="27" creationId="{59264BFD-360D-430E-B593-7BC0D00FBDEE}"/>
          </ac:spMkLst>
        </pc:spChg>
        <pc:spChg chg="add del">
          <ac:chgData name="Mai Trung Kiên" userId="S::20520066@ms.uit.edu.vn::7e18358d-16d8-482b-9842-9443b80f1b4c" providerId="AD" clId="Web-{B5080D93-6B45-5B65-38E8-146F87FE2979}" dt="2021-11-23T12:04:44.545" v="29"/>
          <ac:spMkLst>
            <pc:docMk/>
            <pc:sldMk cId="4153846322" sldId="295"/>
            <ac:spMk id="28" creationId="{740D8E28-91B5-42B0-9D6C-B777D8AD90C2}"/>
          </ac:spMkLst>
        </pc:spChg>
        <pc:spChg chg="add del">
          <ac:chgData name="Mai Trung Kiên" userId="S::20520066@ms.uit.edu.vn::7e18358d-16d8-482b-9842-9443b80f1b4c" providerId="AD" clId="Web-{B5080D93-6B45-5B65-38E8-146F87FE2979}" dt="2021-11-23T12:05:49.890" v="35"/>
          <ac:spMkLst>
            <pc:docMk/>
            <pc:sldMk cId="4153846322" sldId="295"/>
            <ac:spMk id="31" creationId="{F249C1C3-EBDE-4C27-BD12-A6AE40A4DBC7}"/>
          </ac:spMkLst>
        </pc:spChg>
        <pc:grpChg chg="add del">
          <ac:chgData name="Mai Trung Kiên" userId="S::20520066@ms.uit.edu.vn::7e18358d-16d8-482b-9842-9443b80f1b4c" providerId="AD" clId="Web-{B5080D93-6B45-5B65-38E8-146F87FE2979}" dt="2021-11-23T12:05:49.890" v="35"/>
          <ac:grpSpMkLst>
            <pc:docMk/>
            <pc:sldMk cId="4153846322" sldId="295"/>
            <ac:grpSpMk id="11" creationId="{828A5161-06F1-46CF-8AD7-844680A59E13}"/>
          </ac:grpSpMkLst>
        </pc:grpChg>
        <pc:grpChg chg="add del">
          <ac:chgData name="Mai Trung Kiên" userId="S::20520066@ms.uit.edu.vn::7e18358d-16d8-482b-9842-9443b80f1b4c" providerId="AD" clId="Web-{B5080D93-6B45-5B65-38E8-146F87FE2979}" dt="2021-11-23T12:05:49.890" v="35"/>
          <ac:grpSpMkLst>
            <pc:docMk/>
            <pc:sldMk cId="4153846322" sldId="295"/>
            <ac:grpSpMk id="15" creationId="{5995D10D-E9C9-47DB-AE7E-801FEF38F5C9}"/>
          </ac:grpSpMkLst>
        </pc:grpChg>
        <pc:grpChg chg="add del">
          <ac:chgData name="Mai Trung Kiên" userId="S::20520066@ms.uit.edu.vn::7e18358d-16d8-482b-9842-9443b80f1b4c" providerId="AD" clId="Web-{B5080D93-6B45-5B65-38E8-146F87FE2979}" dt="2021-11-23T12:05:49.890" v="35"/>
          <ac:grpSpMkLst>
            <pc:docMk/>
            <pc:sldMk cId="4153846322" sldId="295"/>
            <ac:grpSpMk id="29" creationId="{A4538145-ACBA-40C0-AFBD-DE742723D579}"/>
          </ac:grpSpMkLst>
        </pc:grpChg>
        <pc:picChg chg="mod">
          <ac:chgData name="Mai Trung Kiên" userId="S::20520066@ms.uit.edu.vn::7e18358d-16d8-482b-9842-9443b80f1b4c" providerId="AD" clId="Web-{B5080D93-6B45-5B65-38E8-146F87FE2979}" dt="2021-11-23T12:06:02.437" v="37" actId="14100"/>
          <ac:picMkLst>
            <pc:docMk/>
            <pc:sldMk cId="4153846322" sldId="295"/>
            <ac:picMk id="4" creationId="{00000000-0000-0000-0000-000000000000}"/>
          </ac:picMkLst>
        </pc:picChg>
      </pc:sldChg>
    </pc:docChg>
  </pc:docChgLst>
  <pc:docChgLst>
    <pc:chgData name="Mai Trung Kiên" userId="S::20520066@ms.uit.edu.vn::7e18358d-16d8-482b-9842-9443b80f1b4c" providerId="AD" clId="Web-{D61DC86D-54C6-D8F4-45ED-1CA7D7418F1F}"/>
    <pc:docChg chg="addSld delSld modSld">
      <pc:chgData name="Mai Trung Kiên" userId="S::20520066@ms.uit.edu.vn::7e18358d-16d8-482b-9842-9443b80f1b4c" providerId="AD" clId="Web-{D61DC86D-54C6-D8F4-45ED-1CA7D7418F1F}" dt="2021-11-16T04:38:25.011" v="30"/>
      <pc:docMkLst>
        <pc:docMk/>
      </pc:docMkLst>
      <pc:sldChg chg="modSp new del">
        <pc:chgData name="Mai Trung Kiên" userId="S::20520066@ms.uit.edu.vn::7e18358d-16d8-482b-9842-9443b80f1b4c" providerId="AD" clId="Web-{D61DC86D-54C6-D8F4-45ED-1CA7D7418F1F}" dt="2021-11-16T04:38:03.150" v="14"/>
        <pc:sldMkLst>
          <pc:docMk/>
          <pc:sldMk cId="4194548364" sldId="266"/>
        </pc:sldMkLst>
        <pc:spChg chg="mod">
          <ac:chgData name="Mai Trung Kiên" userId="S::20520066@ms.uit.edu.vn::7e18358d-16d8-482b-9842-9443b80f1b4c" providerId="AD" clId="Web-{D61DC86D-54C6-D8F4-45ED-1CA7D7418F1F}" dt="2021-11-16T04:38:00.525" v="12" actId="20577"/>
          <ac:spMkLst>
            <pc:docMk/>
            <pc:sldMk cId="4194548364" sldId="266"/>
            <ac:spMk id="2" creationId="{740B8276-6D68-44B9-84AA-FE2293D94A38}"/>
          </ac:spMkLst>
        </pc:spChg>
      </pc:sldChg>
      <pc:sldChg chg="addSp modSp new mod setBg">
        <pc:chgData name="Mai Trung Kiên" userId="S::20520066@ms.uit.edu.vn::7e18358d-16d8-482b-9842-9443b80f1b4c" providerId="AD" clId="Web-{D61DC86D-54C6-D8F4-45ED-1CA7D7418F1F}" dt="2021-11-16T04:38:25.011" v="30"/>
        <pc:sldMkLst>
          <pc:docMk/>
          <pc:sldMk cId="278800040" sldId="267"/>
        </pc:sldMkLst>
        <pc:spChg chg="mod">
          <ac:chgData name="Mai Trung Kiên" userId="S::20520066@ms.uit.edu.vn::7e18358d-16d8-482b-9842-9443b80f1b4c" providerId="AD" clId="Web-{D61DC86D-54C6-D8F4-45ED-1CA7D7418F1F}" dt="2021-11-16T04:38:25.011" v="30"/>
          <ac:spMkLst>
            <pc:docMk/>
            <pc:sldMk cId="278800040" sldId="267"/>
            <ac:spMk id="2" creationId="{4FF5E21A-5867-46CA-BD5C-0CF85A6A3BFE}"/>
          </ac:spMkLst>
        </pc:spChg>
        <pc:spChg chg="mod">
          <ac:chgData name="Mai Trung Kiên" userId="S::20520066@ms.uit.edu.vn::7e18358d-16d8-482b-9842-9443b80f1b4c" providerId="AD" clId="Web-{D61DC86D-54C6-D8F4-45ED-1CA7D7418F1F}" dt="2021-11-16T04:38:25.011" v="30"/>
          <ac:spMkLst>
            <pc:docMk/>
            <pc:sldMk cId="278800040" sldId="267"/>
            <ac:spMk id="3" creationId="{CF39A724-4E3D-4BF4-9070-2429AF6C5F90}"/>
          </ac:spMkLst>
        </pc:spChg>
        <pc:spChg chg="add">
          <ac:chgData name="Mai Trung Kiên" userId="S::20520066@ms.uit.edu.vn::7e18358d-16d8-482b-9842-9443b80f1b4c" providerId="AD" clId="Web-{D61DC86D-54C6-D8F4-45ED-1CA7D7418F1F}" dt="2021-11-16T04:38:25.011" v="30"/>
          <ac:spMkLst>
            <pc:docMk/>
            <pc:sldMk cId="278800040" sldId="267"/>
            <ac:spMk id="8" creationId="{16F9E488-0718-4E1E-9D12-26779F606252}"/>
          </ac:spMkLst>
        </pc:spChg>
        <pc:spChg chg="add">
          <ac:chgData name="Mai Trung Kiên" userId="S::20520066@ms.uit.edu.vn::7e18358d-16d8-482b-9842-9443b80f1b4c" providerId="AD" clId="Web-{D61DC86D-54C6-D8F4-45ED-1CA7D7418F1F}" dt="2021-11-16T04:38:25.011" v="30"/>
          <ac:spMkLst>
            <pc:docMk/>
            <pc:sldMk cId="278800040" sldId="267"/>
            <ac:spMk id="10" creationId="{09BE6F6B-19BD-443C-8FB0-FA45F13F9535}"/>
          </ac:spMkLst>
        </pc:spChg>
        <pc:grpChg chg="add">
          <ac:chgData name="Mai Trung Kiên" userId="S::20520066@ms.uit.edu.vn::7e18358d-16d8-482b-9842-9443b80f1b4c" providerId="AD" clId="Web-{D61DC86D-54C6-D8F4-45ED-1CA7D7418F1F}" dt="2021-11-16T04:38:25.011" v="30"/>
          <ac:grpSpMkLst>
            <pc:docMk/>
            <pc:sldMk cId="278800040" sldId="267"/>
            <ac:grpSpMk id="12" creationId="{92AAE609-C327-4952-BB48-254E9015AD81}"/>
          </ac:grpSpMkLst>
        </pc:grpChg>
      </pc:sldChg>
    </pc:docChg>
  </pc:docChgLst>
  <pc:docChgLst>
    <pc:chgData name="Trần Hữu Khoa" userId="S::20520222@ms.uit.edu.vn::c3492e31-50a0-41f5-bc2e-2ed74a2c307a" providerId="AD" clId="Web-{1E60F992-5CA6-FF61-6CBB-71B65710F528}"/>
    <pc:docChg chg="addSld modSld">
      <pc:chgData name="Trần Hữu Khoa" userId="S::20520222@ms.uit.edu.vn::c3492e31-50a0-41f5-bc2e-2ed74a2c307a" providerId="AD" clId="Web-{1E60F992-5CA6-FF61-6CBB-71B65710F528}" dt="2021-11-14T11:59:29.631" v="34" actId="1076"/>
      <pc:docMkLst>
        <pc:docMk/>
      </pc:docMkLst>
      <pc:sldChg chg="delSp modSp">
        <pc:chgData name="Trần Hữu Khoa" userId="S::20520222@ms.uit.edu.vn::c3492e31-50a0-41f5-bc2e-2ed74a2c307a" providerId="AD" clId="Web-{1E60F992-5CA6-FF61-6CBB-71B65710F528}" dt="2021-11-14T11:24:19.402" v="2"/>
        <pc:sldMkLst>
          <pc:docMk/>
          <pc:sldMk cId="467418278" sldId="258"/>
        </pc:sldMkLst>
        <pc:picChg chg="del mod">
          <ac:chgData name="Trần Hữu Khoa" userId="S::20520222@ms.uit.edu.vn::c3492e31-50a0-41f5-bc2e-2ed74a2c307a" providerId="AD" clId="Web-{1E60F992-5CA6-FF61-6CBB-71B65710F528}" dt="2021-11-14T11:24:19.402" v="2"/>
          <ac:picMkLst>
            <pc:docMk/>
            <pc:sldMk cId="467418278" sldId="258"/>
            <ac:picMk id="4" creationId="{00000000-0000-0000-0000-000000000000}"/>
          </ac:picMkLst>
        </pc:picChg>
      </pc:sldChg>
      <pc:sldChg chg="addSp modSp addAnim modAnim">
        <pc:chgData name="Trần Hữu Khoa" userId="S::20520222@ms.uit.edu.vn::c3492e31-50a0-41f5-bc2e-2ed74a2c307a" providerId="AD" clId="Web-{1E60F992-5CA6-FF61-6CBB-71B65710F528}" dt="2021-11-14T11:59:29.631" v="34" actId="1076"/>
        <pc:sldMkLst>
          <pc:docMk/>
          <pc:sldMk cId="1684591258" sldId="261"/>
        </pc:sldMkLst>
        <pc:picChg chg="mod">
          <ac:chgData name="Trần Hữu Khoa" userId="S::20520222@ms.uit.edu.vn::c3492e31-50a0-41f5-bc2e-2ed74a2c307a" providerId="AD" clId="Web-{1E60F992-5CA6-FF61-6CBB-71B65710F528}" dt="2021-11-14T11:59:29.631" v="34" actId="1076"/>
          <ac:picMkLst>
            <pc:docMk/>
            <pc:sldMk cId="1684591258" sldId="261"/>
            <ac:picMk id="3" creationId="{00000000-0000-0000-0000-000000000000}"/>
          </ac:picMkLst>
        </pc:picChg>
        <pc:picChg chg="add mod">
          <ac:chgData name="Trần Hữu Khoa" userId="S::20520222@ms.uit.edu.vn::c3492e31-50a0-41f5-bc2e-2ed74a2c307a" providerId="AD" clId="Web-{1E60F992-5CA6-FF61-6CBB-71B65710F528}" dt="2021-11-14T11:38:10.793" v="7" actId="1076"/>
          <ac:picMkLst>
            <pc:docMk/>
            <pc:sldMk cId="1684591258" sldId="261"/>
            <ac:picMk id="4" creationId="{4DC51E1E-C08C-46A0-82DB-9B6B688446E3}"/>
          </ac:picMkLst>
        </pc:picChg>
      </pc:sldChg>
      <pc:sldChg chg="addSp delSp modSp new addAnim modAnim">
        <pc:chgData name="Trần Hữu Khoa" userId="S::20520222@ms.uit.edu.vn::c3492e31-50a0-41f5-bc2e-2ed74a2c307a" providerId="AD" clId="Web-{1E60F992-5CA6-FF61-6CBB-71B65710F528}" dt="2021-11-14T11:58:57.333" v="33"/>
        <pc:sldMkLst>
          <pc:docMk/>
          <pc:sldMk cId="2688183256" sldId="262"/>
        </pc:sldMkLst>
        <pc:spChg chg="del">
          <ac:chgData name="Trần Hữu Khoa" userId="S::20520222@ms.uit.edu.vn::c3492e31-50a0-41f5-bc2e-2ed74a2c307a" providerId="AD" clId="Web-{1E60F992-5CA6-FF61-6CBB-71B65710F528}" dt="2021-11-14T11:43:06.362" v="8"/>
          <ac:spMkLst>
            <pc:docMk/>
            <pc:sldMk cId="2688183256" sldId="262"/>
            <ac:spMk id="3" creationId="{9E12EF18-2ABD-43C2-A769-88BF84BF4425}"/>
          </ac:spMkLst>
        </pc:spChg>
        <pc:picChg chg="add mod ord">
          <ac:chgData name="Trần Hữu Khoa" userId="S::20520222@ms.uit.edu.vn::c3492e31-50a0-41f5-bc2e-2ed74a2c307a" providerId="AD" clId="Web-{1E60F992-5CA6-FF61-6CBB-71B65710F528}" dt="2021-11-14T11:49:54.135" v="11" actId="1076"/>
          <ac:picMkLst>
            <pc:docMk/>
            <pc:sldMk cId="2688183256" sldId="262"/>
            <ac:picMk id="4" creationId="{4568575E-8F26-4AC7-8710-554C9337BB66}"/>
          </ac:picMkLst>
        </pc:picChg>
        <pc:picChg chg="add del mod">
          <ac:chgData name="Trần Hữu Khoa" userId="S::20520222@ms.uit.edu.vn::c3492e31-50a0-41f5-bc2e-2ed74a2c307a" providerId="AD" clId="Web-{1E60F992-5CA6-FF61-6CBB-71B65710F528}" dt="2021-11-14T11:58:04.816" v="17"/>
          <ac:picMkLst>
            <pc:docMk/>
            <pc:sldMk cId="2688183256" sldId="262"/>
            <ac:picMk id="5" creationId="{8AF2E33E-7815-48E1-B23D-ADBB130278CB}"/>
          </ac:picMkLst>
        </pc:picChg>
        <pc:picChg chg="add mod">
          <ac:chgData name="Trần Hữu Khoa" userId="S::20520222@ms.uit.edu.vn::c3492e31-50a0-41f5-bc2e-2ed74a2c307a" providerId="AD" clId="Web-{1E60F992-5CA6-FF61-6CBB-71B65710F528}" dt="2021-11-14T11:58:36.348" v="29" actId="1076"/>
          <ac:picMkLst>
            <pc:docMk/>
            <pc:sldMk cId="2688183256" sldId="262"/>
            <ac:picMk id="6" creationId="{27402245-CA38-4839-9648-11B29CD9C387}"/>
          </ac:picMkLst>
        </pc:picChg>
      </pc:sldChg>
      <pc:sldChg chg="addSp delSp modSp new">
        <pc:chgData name="Trần Hữu Khoa" userId="S::20520222@ms.uit.edu.vn::c3492e31-50a0-41f5-bc2e-2ed74a2c307a" providerId="AD" clId="Web-{1E60F992-5CA6-FF61-6CBB-71B65710F528}" dt="2021-11-14T11:24:23.121" v="4"/>
        <pc:sldMkLst>
          <pc:docMk/>
          <pc:sldMk cId="2478061429" sldId="263"/>
        </pc:sldMkLst>
        <pc:spChg chg="del">
          <ac:chgData name="Trần Hữu Khoa" userId="S::20520222@ms.uit.edu.vn::c3492e31-50a0-41f5-bc2e-2ed74a2c307a" providerId="AD" clId="Web-{1E60F992-5CA6-FF61-6CBB-71B65710F528}" dt="2021-11-14T11:24:23.121" v="4"/>
          <ac:spMkLst>
            <pc:docMk/>
            <pc:sldMk cId="2478061429" sldId="263"/>
            <ac:spMk id="3" creationId="{25C01E53-6905-4EC0-BF57-5E77D8FCEDF8}"/>
          </ac:spMkLst>
        </pc:spChg>
        <pc:picChg chg="add mod ord">
          <ac:chgData name="Trần Hữu Khoa" userId="S::20520222@ms.uit.edu.vn::c3492e31-50a0-41f5-bc2e-2ed74a2c307a" providerId="AD" clId="Web-{1E60F992-5CA6-FF61-6CBB-71B65710F528}" dt="2021-11-14T11:24:23.121" v="4"/>
          <ac:picMkLst>
            <pc:docMk/>
            <pc:sldMk cId="2478061429" sldId="263"/>
            <ac:picMk id="4" creationId="{EC14D149-1D1D-4E91-8DFE-4CBEBB70B4AD}"/>
          </ac:picMkLst>
        </pc:picChg>
      </pc:sldChg>
    </pc:docChg>
  </pc:docChgLst>
  <pc:docChgLst>
    <pc:chgData clId="Web-{36E3630E-AF28-9D9A-9570-E0D738D441D8}"/>
    <pc:docChg chg="modSld">
      <pc:chgData name="" userId="" providerId="" clId="Web-{36E3630E-AF28-9D9A-9570-E0D738D441D8}" dt="2021-11-14T09:44:21.167" v="10" actId="20577"/>
      <pc:docMkLst>
        <pc:docMk/>
      </pc:docMkLst>
      <pc:sldChg chg="modSp">
        <pc:chgData name="" userId="" providerId="" clId="Web-{36E3630E-AF28-9D9A-9570-E0D738D441D8}" dt="2021-11-14T09:44:21.167" v="10" actId="20577"/>
        <pc:sldMkLst>
          <pc:docMk/>
          <pc:sldMk cId="2421825002" sldId="256"/>
        </pc:sldMkLst>
        <pc:spChg chg="mod">
          <ac:chgData name="" userId="" providerId="" clId="Web-{36E3630E-AF28-9D9A-9570-E0D738D441D8}" dt="2021-11-14T09:44:21.167" v="10" actId="20577"/>
          <ac:spMkLst>
            <pc:docMk/>
            <pc:sldMk cId="2421825002" sldId="256"/>
            <ac:spMk id="2" creationId="{00000000-0000-0000-0000-000000000000}"/>
          </ac:spMkLst>
        </pc:spChg>
      </pc:sldChg>
    </pc:docChg>
  </pc:docChgLst>
  <pc:docChgLst>
    <pc:chgData name="Trần Hữu Khoa" userId="S::20520222@ms.uit.edu.vn::c3492e31-50a0-41f5-bc2e-2ed74a2c307a" providerId="AD" clId="Web-{0D4B0176-5005-1DBD-65C8-35C42A3CE149}"/>
    <pc:docChg chg="addSld delSld modSld">
      <pc:chgData name="Trần Hữu Khoa" userId="S::20520222@ms.uit.edu.vn::c3492e31-50a0-41f5-bc2e-2ed74a2c307a" providerId="AD" clId="Web-{0D4B0176-5005-1DBD-65C8-35C42A3CE149}" dt="2021-11-14T12:34:46.977" v="328"/>
      <pc:docMkLst>
        <pc:docMk/>
      </pc:docMkLst>
      <pc:sldChg chg="addSp delSp modSp modNotes">
        <pc:chgData name="Trần Hữu Khoa" userId="S::20520222@ms.uit.edu.vn::c3492e31-50a0-41f5-bc2e-2ed74a2c307a" providerId="AD" clId="Web-{0D4B0176-5005-1DBD-65C8-35C42A3CE149}" dt="2021-11-14T12:24:33.852" v="145" actId="20577"/>
        <pc:sldMkLst>
          <pc:docMk/>
          <pc:sldMk cId="467418278" sldId="258"/>
        </pc:sldMkLst>
        <pc:spChg chg="mod">
          <ac:chgData name="Trần Hữu Khoa" userId="S::20520222@ms.uit.edu.vn::c3492e31-50a0-41f5-bc2e-2ed74a2c307a" providerId="AD" clId="Web-{0D4B0176-5005-1DBD-65C8-35C42A3CE149}" dt="2021-11-14T12:24:33.852" v="145" actId="20577"/>
          <ac:spMkLst>
            <pc:docMk/>
            <pc:sldMk cId="467418278" sldId="258"/>
            <ac:spMk id="3" creationId="{00000000-0000-0000-0000-000000000000}"/>
          </ac:spMkLst>
        </pc:spChg>
        <pc:picChg chg="add del mod">
          <ac:chgData name="Trần Hữu Khoa" userId="S::20520222@ms.uit.edu.vn::c3492e31-50a0-41f5-bc2e-2ed74a2c307a" providerId="AD" clId="Web-{0D4B0176-5005-1DBD-65C8-35C42A3CE149}" dt="2021-11-14T12:20:58.097" v="84"/>
          <ac:picMkLst>
            <pc:docMk/>
            <pc:sldMk cId="467418278" sldId="258"/>
            <ac:picMk id="4" creationId="{D07217CB-48E7-4474-822C-805A4EF3E51A}"/>
          </ac:picMkLst>
        </pc:picChg>
        <pc:picChg chg="add del mod">
          <ac:chgData name="Trần Hữu Khoa" userId="S::20520222@ms.uit.edu.vn::c3492e31-50a0-41f5-bc2e-2ed74a2c307a" providerId="AD" clId="Web-{0D4B0176-5005-1DBD-65C8-35C42A3CE149}" dt="2021-11-14T12:23:53.492" v="132"/>
          <ac:picMkLst>
            <pc:docMk/>
            <pc:sldMk cId="467418278" sldId="258"/>
            <ac:picMk id="5" creationId="{528FF408-3301-4AC2-B7C4-422FF174BDFB}"/>
          </ac:picMkLst>
        </pc:picChg>
      </pc:sldChg>
      <pc:sldChg chg="modNotes">
        <pc:chgData name="Trần Hữu Khoa" userId="S::20520222@ms.uit.edu.vn::c3492e31-50a0-41f5-bc2e-2ed74a2c307a" providerId="AD" clId="Web-{0D4B0176-5005-1DBD-65C8-35C42A3CE149}" dt="2021-11-14T12:23:03.944" v="103"/>
        <pc:sldMkLst>
          <pc:docMk/>
          <pc:sldMk cId="1591867978" sldId="260"/>
        </pc:sldMkLst>
      </pc:sldChg>
      <pc:sldChg chg="modSp modNotes">
        <pc:chgData name="Trần Hữu Khoa" userId="S::20520222@ms.uit.edu.vn::c3492e31-50a0-41f5-bc2e-2ed74a2c307a" providerId="AD" clId="Web-{0D4B0176-5005-1DBD-65C8-35C42A3CE149}" dt="2021-11-14T12:27:51.529" v="196" actId="20577"/>
        <pc:sldMkLst>
          <pc:docMk/>
          <pc:sldMk cId="1684591258" sldId="261"/>
        </pc:sldMkLst>
        <pc:spChg chg="mod">
          <ac:chgData name="Trần Hữu Khoa" userId="S::20520222@ms.uit.edu.vn::c3492e31-50a0-41f5-bc2e-2ed74a2c307a" providerId="AD" clId="Web-{0D4B0176-5005-1DBD-65C8-35C42A3CE149}" dt="2021-11-14T12:27:51.529" v="196" actId="20577"/>
          <ac:spMkLst>
            <pc:docMk/>
            <pc:sldMk cId="1684591258" sldId="261"/>
            <ac:spMk id="6" creationId="{E3A3B50C-F5CB-4488-AA29-A3CED5CE98CA}"/>
          </ac:spMkLst>
        </pc:spChg>
      </pc:sldChg>
      <pc:sldChg chg="new del">
        <pc:chgData name="Trần Hữu Khoa" userId="S::20520222@ms.uit.edu.vn::c3492e31-50a0-41f5-bc2e-2ed74a2c307a" providerId="AD" clId="Web-{0D4B0176-5005-1DBD-65C8-35C42A3CE149}" dt="2021-11-14T12:24:48.728" v="148"/>
        <pc:sldMkLst>
          <pc:docMk/>
          <pc:sldMk cId="1797789382" sldId="263"/>
        </pc:sldMkLst>
      </pc:sldChg>
      <pc:sldChg chg="addSp delSp modSp del">
        <pc:chgData name="Trần Hữu Khoa" userId="S::20520222@ms.uit.edu.vn::c3492e31-50a0-41f5-bc2e-2ed74a2c307a" providerId="AD" clId="Web-{0D4B0176-5005-1DBD-65C8-35C42A3CE149}" dt="2021-11-14T12:10:02.419" v="5"/>
        <pc:sldMkLst>
          <pc:docMk/>
          <pc:sldMk cId="2478061429" sldId="263"/>
        </pc:sldMkLst>
        <pc:spChg chg="add mod">
          <ac:chgData name="Trần Hữu Khoa" userId="S::20520222@ms.uit.edu.vn::c3492e31-50a0-41f5-bc2e-2ed74a2c307a" providerId="AD" clId="Web-{0D4B0176-5005-1DBD-65C8-35C42A3CE149}" dt="2021-11-14T12:01:10.766" v="4"/>
          <ac:spMkLst>
            <pc:docMk/>
            <pc:sldMk cId="2478061429" sldId="263"/>
            <ac:spMk id="5" creationId="{6F449561-6070-4978-8628-34CB95D0A4F8}"/>
          </ac:spMkLst>
        </pc:spChg>
        <pc:picChg chg="del">
          <ac:chgData name="Trần Hữu Khoa" userId="S::20520222@ms.uit.edu.vn::c3492e31-50a0-41f5-bc2e-2ed74a2c307a" providerId="AD" clId="Web-{0D4B0176-5005-1DBD-65C8-35C42A3CE149}" dt="2021-11-14T12:01:10.766" v="4"/>
          <ac:picMkLst>
            <pc:docMk/>
            <pc:sldMk cId="2478061429" sldId="263"/>
            <ac:picMk id="4" creationId="{EC14D149-1D1D-4E91-8DFE-4CBEBB70B4AD}"/>
          </ac:picMkLst>
        </pc:picChg>
      </pc:sldChg>
      <pc:sldChg chg="addSp delSp modSp add replId addAnim delAnim modAnim modNotes">
        <pc:chgData name="Trần Hữu Khoa" userId="S::20520222@ms.uit.edu.vn::c3492e31-50a0-41f5-bc2e-2ed74a2c307a" providerId="AD" clId="Web-{0D4B0176-5005-1DBD-65C8-35C42A3CE149}" dt="2021-11-14T12:34:46.977" v="328"/>
        <pc:sldMkLst>
          <pc:docMk/>
          <pc:sldMk cId="51871463" sldId="264"/>
        </pc:sldMkLst>
        <pc:spChg chg="mod">
          <ac:chgData name="Trần Hữu Khoa" userId="S::20520222@ms.uit.edu.vn::c3492e31-50a0-41f5-bc2e-2ed74a2c307a" providerId="AD" clId="Web-{0D4B0176-5005-1DBD-65C8-35C42A3CE149}" dt="2021-11-14T12:32:20.395" v="302" actId="20577"/>
          <ac:spMkLst>
            <pc:docMk/>
            <pc:sldMk cId="51871463" sldId="264"/>
            <ac:spMk id="6" creationId="{E3A3B50C-F5CB-4488-AA29-A3CED5CE98CA}"/>
          </ac:spMkLst>
        </pc:spChg>
        <pc:spChg chg="add del">
          <ac:chgData name="Trần Hữu Khoa" userId="S::20520222@ms.uit.edu.vn::c3492e31-50a0-41f5-bc2e-2ed74a2c307a" providerId="AD" clId="Web-{0D4B0176-5005-1DBD-65C8-35C42A3CE149}" dt="2021-11-14T12:26:58.715" v="171"/>
          <ac:spMkLst>
            <pc:docMk/>
            <pc:sldMk cId="51871463" sldId="264"/>
            <ac:spMk id="8" creationId="{3193A206-A8AB-4224-A735-85C4F4B1EC98}"/>
          </ac:spMkLst>
        </pc:spChg>
        <pc:spChg chg="add mod">
          <ac:chgData name="Trần Hữu Khoa" userId="S::20520222@ms.uit.edu.vn::c3492e31-50a0-41f5-bc2e-2ed74a2c307a" providerId="AD" clId="Web-{0D4B0176-5005-1DBD-65C8-35C42A3CE149}" dt="2021-11-14T12:34:37.836" v="326"/>
          <ac:spMkLst>
            <pc:docMk/>
            <pc:sldMk cId="51871463" sldId="264"/>
            <ac:spMk id="9" creationId="{9839CDCA-3E81-4A40-84E4-25381C809D1A}"/>
          </ac:spMkLst>
        </pc:spChg>
        <pc:picChg chg="add del">
          <ac:chgData name="Trần Hữu Khoa" userId="S::20520222@ms.uit.edu.vn::c3492e31-50a0-41f5-bc2e-2ed74a2c307a" providerId="AD" clId="Web-{0D4B0176-5005-1DBD-65C8-35C42A3CE149}" dt="2021-11-14T12:26:40.777" v="167"/>
          <ac:picMkLst>
            <pc:docMk/>
            <pc:sldMk cId="51871463" sldId="264"/>
            <ac:picMk id="3" creationId="{00000000-0000-0000-0000-000000000000}"/>
          </ac:picMkLst>
        </pc:picChg>
        <pc:picChg chg="del">
          <ac:chgData name="Trần Hữu Khoa" userId="S::20520222@ms.uit.edu.vn::c3492e31-50a0-41f5-bc2e-2ed74a2c307a" providerId="AD" clId="Web-{0D4B0176-5005-1DBD-65C8-35C42A3CE149}" dt="2021-11-14T12:27:15.231" v="175"/>
          <ac:picMkLst>
            <pc:docMk/>
            <pc:sldMk cId="51871463" sldId="264"/>
            <ac:picMk id="4" creationId="{4DC51E1E-C08C-46A0-82DB-9B6B688446E3}"/>
          </ac:picMkLst>
        </pc:picChg>
        <pc:picChg chg="add del mod">
          <ac:chgData name="Trần Hữu Khoa" userId="S::20520222@ms.uit.edu.vn::c3492e31-50a0-41f5-bc2e-2ed74a2c307a" providerId="AD" clId="Web-{0D4B0176-5005-1DBD-65C8-35C42A3CE149}" dt="2021-11-14T12:25:46.120" v="159"/>
          <ac:picMkLst>
            <pc:docMk/>
            <pc:sldMk cId="51871463" sldId="264"/>
            <ac:picMk id="5" creationId="{98C34E4B-77B7-45EA-8AB0-D7734CE12AF5}"/>
          </ac:picMkLst>
        </pc:picChg>
        <pc:picChg chg="add mod">
          <ac:chgData name="Trần Hữu Khoa" userId="S::20520222@ms.uit.edu.vn::c3492e31-50a0-41f5-bc2e-2ed74a2c307a" providerId="AD" clId="Web-{0D4B0176-5005-1DBD-65C8-35C42A3CE149}" dt="2021-11-14T12:26:47.840" v="168" actId="1076"/>
          <ac:picMkLst>
            <pc:docMk/>
            <pc:sldMk cId="51871463" sldId="264"/>
            <ac:picMk id="7" creationId="{1DD7BB25-2D8A-4B33-A21F-732FEE44FC0D}"/>
          </ac:picMkLst>
        </pc:picChg>
      </pc:sldChg>
    </pc:docChg>
  </pc:docChgLst>
  <pc:docChgLst>
    <pc:chgData name="Mai Trung Kiên" userId="S::20520066@ms.uit.edu.vn::7e18358d-16d8-482b-9842-9443b80f1b4c" providerId="AD" clId="Web-{94E40FCC-8A1E-FFB3-3514-E319D67184E9}"/>
    <pc:docChg chg="addSld modSld">
      <pc:chgData name="Mai Trung Kiên" userId="S::20520066@ms.uit.edu.vn::7e18358d-16d8-482b-9842-9443b80f1b4c" providerId="AD" clId="Web-{94E40FCC-8A1E-FFB3-3514-E319D67184E9}" dt="2021-11-16T05:21:10.102" v="235"/>
      <pc:docMkLst>
        <pc:docMk/>
      </pc:docMkLst>
      <pc:sldChg chg="modSp">
        <pc:chgData name="Mai Trung Kiên" userId="S::20520066@ms.uit.edu.vn::7e18358d-16d8-482b-9842-9443b80f1b4c" providerId="AD" clId="Web-{94E40FCC-8A1E-FFB3-3514-E319D67184E9}" dt="2021-11-16T05:13:35.326" v="0" actId="14100"/>
        <pc:sldMkLst>
          <pc:docMk/>
          <pc:sldMk cId="278800040" sldId="267"/>
        </pc:sldMkLst>
        <pc:spChg chg="mod">
          <ac:chgData name="Mai Trung Kiên" userId="S::20520066@ms.uit.edu.vn::7e18358d-16d8-482b-9842-9443b80f1b4c" providerId="AD" clId="Web-{94E40FCC-8A1E-FFB3-3514-E319D67184E9}" dt="2021-11-16T05:13:35.326" v="0" actId="14100"/>
          <ac:spMkLst>
            <pc:docMk/>
            <pc:sldMk cId="278800040" sldId="267"/>
            <ac:spMk id="2" creationId="{4FF5E21A-5867-46CA-BD5C-0CF85A6A3BFE}"/>
          </ac:spMkLst>
        </pc:spChg>
      </pc:sldChg>
      <pc:sldChg chg="addSp delSp modSp new mod setBg">
        <pc:chgData name="Mai Trung Kiên" userId="S::20520066@ms.uit.edu.vn::7e18358d-16d8-482b-9842-9443b80f1b4c" providerId="AD" clId="Web-{94E40FCC-8A1E-FFB3-3514-E319D67184E9}" dt="2021-11-16T05:21:10.102" v="235"/>
        <pc:sldMkLst>
          <pc:docMk/>
          <pc:sldMk cId="1266557523" sldId="268"/>
        </pc:sldMkLst>
        <pc:spChg chg="mod">
          <ac:chgData name="Mai Trung Kiên" userId="S::20520066@ms.uit.edu.vn::7e18358d-16d8-482b-9842-9443b80f1b4c" providerId="AD" clId="Web-{94E40FCC-8A1E-FFB3-3514-E319D67184E9}" dt="2021-11-16T05:21:10.102" v="235"/>
          <ac:spMkLst>
            <pc:docMk/>
            <pc:sldMk cId="1266557523" sldId="268"/>
            <ac:spMk id="2" creationId="{DE4C2281-4E53-4ABD-A61D-0FA16E0461B9}"/>
          </ac:spMkLst>
        </pc:spChg>
        <pc:spChg chg="add del mod">
          <ac:chgData name="Mai Trung Kiên" userId="S::20520066@ms.uit.edu.vn::7e18358d-16d8-482b-9842-9443b80f1b4c" providerId="AD" clId="Web-{94E40FCC-8A1E-FFB3-3514-E319D67184E9}" dt="2021-11-16T05:21:10.102" v="235"/>
          <ac:spMkLst>
            <pc:docMk/>
            <pc:sldMk cId="1266557523" sldId="268"/>
            <ac:spMk id="3" creationId="{10C97019-AB18-4261-90E9-05A839AF02BE}"/>
          </ac:spMkLst>
        </pc:spChg>
        <pc:spChg chg="add del">
          <ac:chgData name="Mai Trung Kiên" userId="S::20520066@ms.uit.edu.vn::7e18358d-16d8-482b-9842-9443b80f1b4c" providerId="AD" clId="Web-{94E40FCC-8A1E-FFB3-3514-E319D67184E9}" dt="2021-11-16T05:21:10.102" v="235"/>
          <ac:spMkLst>
            <pc:docMk/>
            <pc:sldMk cId="1266557523" sldId="268"/>
            <ac:spMk id="8" creationId="{C7FA33FF-088D-4F16-95A2-2C64D353DEA8}"/>
          </ac:spMkLst>
        </pc:spChg>
        <pc:spChg chg="add del">
          <ac:chgData name="Mai Trung Kiên" userId="S::20520066@ms.uit.edu.vn::7e18358d-16d8-482b-9842-9443b80f1b4c" providerId="AD" clId="Web-{94E40FCC-8A1E-FFB3-3514-E319D67184E9}" dt="2021-11-16T05:21:10.102" v="235"/>
          <ac:spMkLst>
            <pc:docMk/>
            <pc:sldMk cId="1266557523" sldId="268"/>
            <ac:spMk id="10" creationId="{A376EFB1-01CF-419F-ABF1-2AF02BBFCBD1}"/>
          </ac:spMkLst>
        </pc:spChg>
        <pc:spChg chg="add del">
          <ac:chgData name="Mai Trung Kiên" userId="S::20520066@ms.uit.edu.vn::7e18358d-16d8-482b-9842-9443b80f1b4c" providerId="AD" clId="Web-{94E40FCC-8A1E-FFB3-3514-E319D67184E9}" dt="2021-11-16T05:21:10.102" v="235"/>
          <ac:spMkLst>
            <pc:docMk/>
            <pc:sldMk cId="1266557523" sldId="268"/>
            <ac:spMk id="12" creationId="{FF9DEA15-78BD-4750-AA18-B9F28A6D5AB8}"/>
          </ac:spMkLst>
        </pc:spChg>
        <pc:spChg chg="add del">
          <ac:chgData name="Mai Trung Kiên" userId="S::20520066@ms.uit.edu.vn::7e18358d-16d8-482b-9842-9443b80f1b4c" providerId="AD" clId="Web-{94E40FCC-8A1E-FFB3-3514-E319D67184E9}" dt="2021-11-16T05:21:07.430" v="232"/>
          <ac:spMkLst>
            <pc:docMk/>
            <pc:sldMk cId="1266557523" sldId="268"/>
            <ac:spMk id="16" creationId="{C05CBC3C-2E5A-4839-8B9B-2E5A6ADF0F58}"/>
          </ac:spMkLst>
        </pc:spChg>
        <pc:spChg chg="add del">
          <ac:chgData name="Mai Trung Kiên" userId="S::20520066@ms.uit.edu.vn::7e18358d-16d8-482b-9842-9443b80f1b4c" providerId="AD" clId="Web-{94E40FCC-8A1E-FFB3-3514-E319D67184E9}" dt="2021-11-16T05:21:07.430" v="232"/>
          <ac:spMkLst>
            <pc:docMk/>
            <pc:sldMk cId="1266557523" sldId="268"/>
            <ac:spMk id="17" creationId="{DB5B423A-57CC-4C58-AA26-8E2E862B03A0}"/>
          </ac:spMkLst>
        </pc:spChg>
        <pc:spChg chg="add del">
          <ac:chgData name="Mai Trung Kiên" userId="S::20520066@ms.uit.edu.vn::7e18358d-16d8-482b-9842-9443b80f1b4c" providerId="AD" clId="Web-{94E40FCC-8A1E-FFB3-3514-E319D67184E9}" dt="2021-11-16T05:21:01.977" v="228"/>
          <ac:spMkLst>
            <pc:docMk/>
            <pc:sldMk cId="1266557523" sldId="268"/>
            <ac:spMk id="18" creationId="{56E9B3E6-E277-4D68-BA48-9CB43FFBD6E2}"/>
          </ac:spMkLst>
        </pc:spChg>
        <pc:spChg chg="add">
          <ac:chgData name="Mai Trung Kiên" userId="S::20520066@ms.uit.edu.vn::7e18358d-16d8-482b-9842-9443b80f1b4c" providerId="AD" clId="Web-{94E40FCC-8A1E-FFB3-3514-E319D67184E9}" dt="2021-11-16T05:21:10.102" v="235"/>
          <ac:spMkLst>
            <pc:docMk/>
            <pc:sldMk cId="1266557523" sldId="268"/>
            <ac:spMk id="21" creationId="{8B3AF0F1-707A-463E-B5EE-33C63A40CFC9}"/>
          </ac:spMkLst>
        </pc:spChg>
        <pc:spChg chg="add">
          <ac:chgData name="Mai Trung Kiên" userId="S::20520066@ms.uit.edu.vn::7e18358d-16d8-482b-9842-9443b80f1b4c" providerId="AD" clId="Web-{94E40FCC-8A1E-FFB3-3514-E319D67184E9}" dt="2021-11-16T05:21:10.102" v="235"/>
          <ac:spMkLst>
            <pc:docMk/>
            <pc:sldMk cId="1266557523" sldId="268"/>
            <ac:spMk id="22" creationId="{7264F718-7FAC-4056-9FA9-A603EC682FE7}"/>
          </ac:spMkLst>
        </pc:spChg>
        <pc:spChg chg="add">
          <ac:chgData name="Mai Trung Kiên" userId="S::20520066@ms.uit.edu.vn::7e18358d-16d8-482b-9842-9443b80f1b4c" providerId="AD" clId="Web-{94E40FCC-8A1E-FFB3-3514-E319D67184E9}" dt="2021-11-16T05:21:10.102" v="235"/>
          <ac:spMkLst>
            <pc:docMk/>
            <pc:sldMk cId="1266557523" sldId="268"/>
            <ac:spMk id="23" creationId="{F74639F7-E3C7-4165-A83E-6386A86BA1DA}"/>
          </ac:spMkLst>
        </pc:spChg>
        <pc:spChg chg="add del">
          <ac:chgData name="Mai Trung Kiên" userId="S::20520066@ms.uit.edu.vn::7e18358d-16d8-482b-9842-9443b80f1b4c" providerId="AD" clId="Web-{94E40FCC-8A1E-FFB3-3514-E319D67184E9}" dt="2021-11-16T05:21:10.102" v="234"/>
          <ac:spMkLst>
            <pc:docMk/>
            <pc:sldMk cId="1266557523" sldId="268"/>
            <ac:spMk id="24" creationId="{56E9B3E6-E277-4D68-BA48-9CB43FFBD6E2}"/>
          </ac:spMkLst>
        </pc:spChg>
        <pc:spChg chg="add del">
          <ac:chgData name="Mai Trung Kiên" userId="S::20520066@ms.uit.edu.vn::7e18358d-16d8-482b-9842-9443b80f1b4c" providerId="AD" clId="Web-{94E40FCC-8A1E-FFB3-3514-E319D67184E9}" dt="2021-11-16T05:21:01.977" v="228"/>
          <ac:spMkLst>
            <pc:docMk/>
            <pc:sldMk cId="1266557523" sldId="268"/>
            <ac:spMk id="25" creationId="{D5B0017B-2ECA-49AF-B397-DC140825DF8D}"/>
          </ac:spMkLst>
        </pc:spChg>
        <pc:spChg chg="add del">
          <ac:chgData name="Mai Trung Kiên" userId="S::20520066@ms.uit.edu.vn::7e18358d-16d8-482b-9842-9443b80f1b4c" providerId="AD" clId="Web-{94E40FCC-8A1E-FFB3-3514-E319D67184E9}" dt="2021-11-16T05:21:10.102" v="234"/>
          <ac:spMkLst>
            <pc:docMk/>
            <pc:sldMk cId="1266557523" sldId="268"/>
            <ac:spMk id="28" creationId="{D5B0017B-2ECA-49AF-B397-DC140825DF8D}"/>
          </ac:spMkLst>
        </pc:spChg>
        <pc:grpChg chg="add del">
          <ac:chgData name="Mai Trung Kiên" userId="S::20520066@ms.uit.edu.vn::7e18358d-16d8-482b-9842-9443b80f1b4c" providerId="AD" clId="Web-{94E40FCC-8A1E-FFB3-3514-E319D67184E9}" dt="2021-11-16T05:21:01.977" v="228"/>
          <ac:grpSpMkLst>
            <pc:docMk/>
            <pc:sldMk cId="1266557523" sldId="268"/>
            <ac:grpSpMk id="20" creationId="{AE1C45F0-260A-458C-96ED-C1F6D2151219}"/>
          </ac:grpSpMkLst>
        </pc:grpChg>
        <pc:grpChg chg="add del">
          <ac:chgData name="Mai Trung Kiên" userId="S::20520066@ms.uit.edu.vn::7e18358d-16d8-482b-9842-9443b80f1b4c" providerId="AD" clId="Web-{94E40FCC-8A1E-FFB3-3514-E319D67184E9}" dt="2021-11-16T05:21:10.102" v="234"/>
          <ac:grpSpMkLst>
            <pc:docMk/>
            <pc:sldMk cId="1266557523" sldId="268"/>
            <ac:grpSpMk id="26" creationId="{AE1C45F0-260A-458C-96ED-C1F6D2151219}"/>
          </ac:grpSpMkLst>
        </pc:grpChg>
        <pc:graphicFrameChg chg="add del">
          <ac:chgData name="Mai Trung Kiên" userId="S::20520066@ms.uit.edu.vn::7e18358d-16d8-482b-9842-9443b80f1b4c" providerId="AD" clId="Web-{94E40FCC-8A1E-FFB3-3514-E319D67184E9}" dt="2021-11-16T05:21:01.977" v="228"/>
          <ac:graphicFrameMkLst>
            <pc:docMk/>
            <pc:sldMk cId="1266557523" sldId="268"/>
            <ac:graphicFrameMk id="14" creationId="{48AFC303-7924-4364-9E00-3D70B7B94E58}"/>
          </ac:graphicFrameMkLst>
        </pc:graphicFrameChg>
        <pc:graphicFrameChg chg="add del">
          <ac:chgData name="Mai Trung Kiên" userId="S::20520066@ms.uit.edu.vn::7e18358d-16d8-482b-9842-9443b80f1b4c" providerId="AD" clId="Web-{94E40FCC-8A1E-FFB3-3514-E319D67184E9}" dt="2021-11-16T05:21:04.836" v="230"/>
          <ac:graphicFrameMkLst>
            <pc:docMk/>
            <pc:sldMk cId="1266557523" sldId="268"/>
            <ac:graphicFrameMk id="15" creationId="{A34E61D3-BC43-4D42-8F41-AFA64EA37D81}"/>
          </ac:graphicFrameMkLst>
        </pc:graphicFrameChg>
        <pc:graphicFrameChg chg="add del">
          <ac:chgData name="Mai Trung Kiên" userId="S::20520066@ms.uit.edu.vn::7e18358d-16d8-482b-9842-9443b80f1b4c" providerId="AD" clId="Web-{94E40FCC-8A1E-FFB3-3514-E319D67184E9}" dt="2021-11-16T05:21:07.430" v="232"/>
          <ac:graphicFrameMkLst>
            <pc:docMk/>
            <pc:sldMk cId="1266557523" sldId="268"/>
            <ac:graphicFrameMk id="19" creationId="{5BA9FAD9-FD09-461D-A768-1E4D64714368}"/>
          </ac:graphicFrameMkLst>
        </pc:graphicFrameChg>
        <pc:graphicFrameChg chg="add del">
          <ac:chgData name="Mai Trung Kiên" userId="S::20520066@ms.uit.edu.vn::7e18358d-16d8-482b-9842-9443b80f1b4c" providerId="AD" clId="Web-{94E40FCC-8A1E-FFB3-3514-E319D67184E9}" dt="2021-11-16T05:21:10.102" v="234"/>
          <ac:graphicFrameMkLst>
            <pc:docMk/>
            <pc:sldMk cId="1266557523" sldId="268"/>
            <ac:graphicFrameMk id="30" creationId="{A2655ED7-66F0-4AB3-9270-173ACCAB5212}"/>
          </ac:graphicFrameMkLst>
        </pc:graphicFrameChg>
        <pc:cxnChg chg="add del">
          <ac:chgData name="Mai Trung Kiên" userId="S::20520066@ms.uit.edu.vn::7e18358d-16d8-482b-9842-9443b80f1b4c" providerId="AD" clId="Web-{94E40FCC-8A1E-FFB3-3514-E319D67184E9}" dt="2021-11-16T05:21:01.977" v="228"/>
          <ac:cxnSpMkLst>
            <pc:docMk/>
            <pc:sldMk cId="1266557523" sldId="268"/>
            <ac:cxnSpMk id="27" creationId="{6CF1BAF6-AD41-4082-B212-8A1F9A2E8779}"/>
          </ac:cxnSpMkLst>
        </pc:cxnChg>
        <pc:cxnChg chg="add del">
          <ac:chgData name="Mai Trung Kiên" userId="S::20520066@ms.uit.edu.vn::7e18358d-16d8-482b-9842-9443b80f1b4c" providerId="AD" clId="Web-{94E40FCC-8A1E-FFB3-3514-E319D67184E9}" dt="2021-11-16T05:21:10.102" v="234"/>
          <ac:cxnSpMkLst>
            <pc:docMk/>
            <pc:sldMk cId="1266557523" sldId="268"/>
            <ac:cxnSpMk id="29" creationId="{6CF1BAF6-AD41-4082-B212-8A1F9A2E8779}"/>
          </ac:cxnSpMkLst>
        </pc:cxnChg>
      </pc:sldChg>
    </pc:docChg>
  </pc:docChgLst>
  <pc:docChgLst>
    <pc:chgData name="Trần Hữu Khoa" userId="S::20520222@ms.uit.edu.vn::c3492e31-50a0-41f5-bc2e-2ed74a2c307a" providerId="AD" clId="Web-{708DBCFD-9126-4F36-267D-98A4C78BFC48}"/>
    <pc:docChg chg="addSld modSld">
      <pc:chgData name="Trần Hữu Khoa" userId="S::20520222@ms.uit.edu.vn::c3492e31-50a0-41f5-bc2e-2ed74a2c307a" providerId="AD" clId="Web-{708DBCFD-9126-4F36-267D-98A4C78BFC48}" dt="2021-11-24T03:31:08.717" v="240" actId="20577"/>
      <pc:docMkLst>
        <pc:docMk/>
      </pc:docMkLst>
      <pc:sldChg chg="modSp">
        <pc:chgData name="Trần Hữu Khoa" userId="S::20520222@ms.uit.edu.vn::c3492e31-50a0-41f5-bc2e-2ed74a2c307a" providerId="AD" clId="Web-{708DBCFD-9126-4F36-267D-98A4C78BFC48}" dt="2021-11-24T02:44:34.009" v="125" actId="20577"/>
        <pc:sldMkLst>
          <pc:docMk/>
          <pc:sldMk cId="335139537" sldId="257"/>
        </pc:sldMkLst>
        <pc:spChg chg="mod">
          <ac:chgData name="Trần Hữu Khoa" userId="S::20520222@ms.uit.edu.vn::c3492e31-50a0-41f5-bc2e-2ed74a2c307a" providerId="AD" clId="Web-{708DBCFD-9126-4F36-267D-98A4C78BFC48}" dt="2021-11-24T02:42:10.568" v="49" actId="20577"/>
          <ac:spMkLst>
            <pc:docMk/>
            <pc:sldMk cId="335139537" sldId="257"/>
            <ac:spMk id="2" creationId="{00000000-0000-0000-0000-000000000000}"/>
          </ac:spMkLst>
        </pc:spChg>
        <pc:spChg chg="mod">
          <ac:chgData name="Trần Hữu Khoa" userId="S::20520222@ms.uit.edu.vn::c3492e31-50a0-41f5-bc2e-2ed74a2c307a" providerId="AD" clId="Web-{708DBCFD-9126-4F36-267D-98A4C78BFC48}" dt="2021-11-24T02:44:34.009" v="125" actId="20577"/>
          <ac:spMkLst>
            <pc:docMk/>
            <pc:sldMk cId="335139537" sldId="257"/>
            <ac:spMk id="3" creationId="{00000000-0000-0000-0000-000000000000}"/>
          </ac:spMkLst>
        </pc:spChg>
      </pc:sldChg>
      <pc:sldChg chg="modSp">
        <pc:chgData name="Trần Hữu Khoa" userId="S::20520222@ms.uit.edu.vn::c3492e31-50a0-41f5-bc2e-2ed74a2c307a" providerId="AD" clId="Web-{708DBCFD-9126-4F36-267D-98A4C78BFC48}" dt="2021-11-24T03:31:08.717" v="240" actId="20577"/>
        <pc:sldMkLst>
          <pc:docMk/>
          <pc:sldMk cId="265613315" sldId="292"/>
        </pc:sldMkLst>
        <pc:spChg chg="mod">
          <ac:chgData name="Trần Hữu Khoa" userId="S::20520222@ms.uit.edu.vn::c3492e31-50a0-41f5-bc2e-2ed74a2c307a" providerId="AD" clId="Web-{708DBCFD-9126-4F36-267D-98A4C78BFC48}" dt="2021-11-24T03:31:08.717" v="240" actId="20577"/>
          <ac:spMkLst>
            <pc:docMk/>
            <pc:sldMk cId="265613315" sldId="292"/>
            <ac:spMk id="3" creationId="{BD794CE5-FF04-4DD6-920C-88F0CC6ECC26}"/>
          </ac:spMkLst>
        </pc:spChg>
      </pc:sldChg>
      <pc:sldChg chg="modSp">
        <pc:chgData name="Trần Hữu Khoa" userId="S::20520222@ms.uit.edu.vn::c3492e31-50a0-41f5-bc2e-2ed74a2c307a" providerId="AD" clId="Web-{708DBCFD-9126-4F36-267D-98A4C78BFC48}" dt="2021-11-24T03:05:15.523" v="174" actId="20577"/>
        <pc:sldMkLst>
          <pc:docMk/>
          <pc:sldMk cId="1231510702" sldId="297"/>
        </pc:sldMkLst>
        <pc:spChg chg="mod">
          <ac:chgData name="Trần Hữu Khoa" userId="S::20520222@ms.uit.edu.vn::c3492e31-50a0-41f5-bc2e-2ed74a2c307a" providerId="AD" clId="Web-{708DBCFD-9126-4F36-267D-98A4C78BFC48}" dt="2021-11-24T03:05:15.523" v="174" actId="20577"/>
          <ac:spMkLst>
            <pc:docMk/>
            <pc:sldMk cId="1231510702" sldId="297"/>
            <ac:spMk id="3" creationId="{DAFA0A2F-BBBF-4C71-8FB9-3751EBEE4B73}"/>
          </ac:spMkLst>
        </pc:spChg>
      </pc:sldChg>
      <pc:sldChg chg="modSp new">
        <pc:chgData name="Trần Hữu Khoa" userId="S::20520222@ms.uit.edu.vn::c3492e31-50a0-41f5-bc2e-2ed74a2c307a" providerId="AD" clId="Web-{708DBCFD-9126-4F36-267D-98A4C78BFC48}" dt="2021-11-24T02:35:10.855" v="3" actId="20577"/>
        <pc:sldMkLst>
          <pc:docMk/>
          <pc:sldMk cId="1318863713" sldId="311"/>
        </pc:sldMkLst>
        <pc:spChg chg="mod">
          <ac:chgData name="Trần Hữu Khoa" userId="S::20520222@ms.uit.edu.vn::c3492e31-50a0-41f5-bc2e-2ed74a2c307a" providerId="AD" clId="Web-{708DBCFD-9126-4F36-267D-98A4C78BFC48}" dt="2021-11-24T02:35:10.855" v="3" actId="20577"/>
          <ac:spMkLst>
            <pc:docMk/>
            <pc:sldMk cId="1318863713" sldId="311"/>
            <ac:spMk id="2" creationId="{8FFC5D96-30EA-4388-8985-DCDF8E8B44F2}"/>
          </ac:spMkLst>
        </pc:spChg>
      </pc:sldChg>
      <pc:sldChg chg="addSp delSp modSp new mod setBg">
        <pc:chgData name="Trần Hữu Khoa" userId="S::20520222@ms.uit.edu.vn::c3492e31-50a0-41f5-bc2e-2ed74a2c307a" providerId="AD" clId="Web-{708DBCFD-9126-4F36-267D-98A4C78BFC48}" dt="2021-11-24T02:35:40.528" v="8"/>
        <pc:sldMkLst>
          <pc:docMk/>
          <pc:sldMk cId="1526193973" sldId="312"/>
        </pc:sldMkLst>
        <pc:spChg chg="del">
          <ac:chgData name="Trần Hữu Khoa" userId="S::20520222@ms.uit.edu.vn::c3492e31-50a0-41f5-bc2e-2ed74a2c307a" providerId="AD" clId="Web-{708DBCFD-9126-4F36-267D-98A4C78BFC48}" dt="2021-11-24T02:35:40.528" v="8"/>
          <ac:spMkLst>
            <pc:docMk/>
            <pc:sldMk cId="1526193973" sldId="312"/>
            <ac:spMk id="2" creationId="{86F2120F-F8E1-4963-B310-DEB9C833447B}"/>
          </ac:spMkLst>
        </pc:spChg>
        <pc:spChg chg="del">
          <ac:chgData name="Trần Hữu Khoa" userId="S::20520222@ms.uit.edu.vn::c3492e31-50a0-41f5-bc2e-2ed74a2c307a" providerId="AD" clId="Web-{708DBCFD-9126-4F36-267D-98A4C78BFC48}" dt="2021-11-24T02:35:37.528" v="5"/>
          <ac:spMkLst>
            <pc:docMk/>
            <pc:sldMk cId="1526193973" sldId="312"/>
            <ac:spMk id="3" creationId="{3EAE317F-EE89-4EC2-8C82-91E9FF7E29A7}"/>
          </ac:spMkLst>
        </pc:spChg>
        <pc:picChg chg="add mod ord">
          <ac:chgData name="Trần Hữu Khoa" userId="S::20520222@ms.uit.edu.vn::c3492e31-50a0-41f5-bc2e-2ed74a2c307a" providerId="AD" clId="Web-{708DBCFD-9126-4F36-267D-98A4C78BFC48}" dt="2021-11-24T02:35:40.528" v="8"/>
          <ac:picMkLst>
            <pc:docMk/>
            <pc:sldMk cId="1526193973" sldId="312"/>
            <ac:picMk id="4" creationId="{D6F5FE82-F05F-474B-A263-1CAE2F1B2789}"/>
          </ac:picMkLst>
        </pc:picChg>
      </pc:sldChg>
      <pc:sldChg chg="addSp delSp modSp new mod setBg">
        <pc:chgData name="Trần Hữu Khoa" userId="S::20520222@ms.uit.edu.vn::c3492e31-50a0-41f5-bc2e-2ed74a2c307a" providerId="AD" clId="Web-{708DBCFD-9126-4F36-267D-98A4C78BFC48}" dt="2021-11-24T02:36:28.451" v="14"/>
        <pc:sldMkLst>
          <pc:docMk/>
          <pc:sldMk cId="2596667767" sldId="313"/>
        </pc:sldMkLst>
        <pc:spChg chg="add del">
          <ac:chgData name="Trần Hữu Khoa" userId="S::20520222@ms.uit.edu.vn::c3492e31-50a0-41f5-bc2e-2ed74a2c307a" providerId="AD" clId="Web-{708DBCFD-9126-4F36-267D-98A4C78BFC48}" dt="2021-11-24T02:36:21.794" v="13"/>
          <ac:spMkLst>
            <pc:docMk/>
            <pc:sldMk cId="2596667767" sldId="313"/>
            <ac:spMk id="2" creationId="{FA61F347-CBE5-4305-AC3D-076335218812}"/>
          </ac:spMkLst>
        </pc:spChg>
        <pc:spChg chg="del">
          <ac:chgData name="Trần Hữu Khoa" userId="S::20520222@ms.uit.edu.vn::c3492e31-50a0-41f5-bc2e-2ed74a2c307a" providerId="AD" clId="Web-{708DBCFD-9126-4F36-267D-98A4C78BFC48}" dt="2021-11-24T02:36:15.591" v="10"/>
          <ac:spMkLst>
            <pc:docMk/>
            <pc:sldMk cId="2596667767" sldId="313"/>
            <ac:spMk id="3" creationId="{4D557C17-5671-4744-9D2D-CE5EA092888C}"/>
          </ac:spMkLst>
        </pc:spChg>
        <pc:spChg chg="add del">
          <ac:chgData name="Trần Hữu Khoa" userId="S::20520222@ms.uit.edu.vn::c3492e31-50a0-41f5-bc2e-2ed74a2c307a" providerId="AD" clId="Web-{708DBCFD-9126-4F36-267D-98A4C78BFC48}" dt="2021-11-24T02:36:28.451" v="14"/>
          <ac:spMkLst>
            <pc:docMk/>
            <pc:sldMk cId="2596667767" sldId="313"/>
            <ac:spMk id="9" creationId="{42A4FC2C-047E-45A5-965D-8E1E3BF09BC6}"/>
          </ac:spMkLst>
        </pc:spChg>
        <pc:spChg chg="add">
          <ac:chgData name="Trần Hữu Khoa" userId="S::20520222@ms.uit.edu.vn::c3492e31-50a0-41f5-bc2e-2ed74a2c307a" providerId="AD" clId="Web-{708DBCFD-9126-4F36-267D-98A4C78BFC48}" dt="2021-11-24T02:36:28.451" v="14"/>
          <ac:spMkLst>
            <pc:docMk/>
            <pc:sldMk cId="2596667767" sldId="313"/>
            <ac:spMk id="14" creationId="{01D0AF59-99C3-4251-AB9A-C966C6AD4400}"/>
          </ac:spMkLst>
        </pc:spChg>
        <pc:spChg chg="add">
          <ac:chgData name="Trần Hữu Khoa" userId="S::20520222@ms.uit.edu.vn::c3492e31-50a0-41f5-bc2e-2ed74a2c307a" providerId="AD" clId="Web-{708DBCFD-9126-4F36-267D-98A4C78BFC48}" dt="2021-11-24T02:36:28.451" v="14"/>
          <ac:spMkLst>
            <pc:docMk/>
            <pc:sldMk cId="2596667767" sldId="313"/>
            <ac:spMk id="16" creationId="{1855405F-37A2-4869-9154-F8BE3BECE6C3}"/>
          </ac:spMkLst>
        </pc:spChg>
        <pc:picChg chg="add mod ord">
          <ac:chgData name="Trần Hữu Khoa" userId="S::20520222@ms.uit.edu.vn::c3492e31-50a0-41f5-bc2e-2ed74a2c307a" providerId="AD" clId="Web-{708DBCFD-9126-4F36-267D-98A4C78BFC48}" dt="2021-11-24T02:36:28.451" v="14"/>
          <ac:picMkLst>
            <pc:docMk/>
            <pc:sldMk cId="2596667767" sldId="313"/>
            <ac:picMk id="4" creationId="{A12DA959-FBFD-455C-96C8-7D43435DEAB1}"/>
          </ac:picMkLst>
        </pc:picChg>
      </pc:sldChg>
    </pc:docChg>
  </pc:docChgLst>
  <pc:docChgLst>
    <pc:chgData name="Mai Trung Kiên" userId="S::20520066@ms.uit.edu.vn::7e18358d-16d8-482b-9842-9443b80f1b4c" providerId="AD" clId="Web-{67ED2F63-AD4B-6338-2D80-70395B685D62}"/>
    <pc:docChg chg="modSld">
      <pc:chgData name="Mai Trung Kiên" userId="S::20520066@ms.uit.edu.vn::7e18358d-16d8-482b-9842-9443b80f1b4c" providerId="AD" clId="Web-{67ED2F63-AD4B-6338-2D80-70395B685D62}" dt="2021-11-17T17:30:23.876" v="41"/>
      <pc:docMkLst>
        <pc:docMk/>
      </pc:docMkLst>
      <pc:sldChg chg="modSp">
        <pc:chgData name="Mai Trung Kiên" userId="S::20520066@ms.uit.edu.vn::7e18358d-16d8-482b-9842-9443b80f1b4c" providerId="AD" clId="Web-{67ED2F63-AD4B-6338-2D80-70395B685D62}" dt="2021-11-17T17:30:03.610" v="39" actId="20577"/>
        <pc:sldMkLst>
          <pc:docMk/>
          <pc:sldMk cId="335897607" sldId="279"/>
        </pc:sldMkLst>
        <pc:spChg chg="mod">
          <ac:chgData name="Mai Trung Kiên" userId="S::20520066@ms.uit.edu.vn::7e18358d-16d8-482b-9842-9443b80f1b4c" providerId="AD" clId="Web-{67ED2F63-AD4B-6338-2D80-70395B685D62}" dt="2021-11-17T17:30:03.610" v="39" actId="20577"/>
          <ac:spMkLst>
            <pc:docMk/>
            <pc:sldMk cId="335897607" sldId="279"/>
            <ac:spMk id="4" creationId="{1FB564AA-3496-4C32-B019-18284172A544}"/>
          </ac:spMkLst>
        </pc:spChg>
      </pc:sldChg>
      <pc:sldChg chg="modSp addAnim delAnim modAnim">
        <pc:chgData name="Mai Trung Kiên" userId="S::20520066@ms.uit.edu.vn::7e18358d-16d8-482b-9842-9443b80f1b4c" providerId="AD" clId="Web-{67ED2F63-AD4B-6338-2D80-70395B685D62}" dt="2021-11-17T17:30:23.876" v="41"/>
        <pc:sldMkLst>
          <pc:docMk/>
          <pc:sldMk cId="3190054364" sldId="281"/>
        </pc:sldMkLst>
        <pc:spChg chg="mod">
          <ac:chgData name="Mai Trung Kiên" userId="S::20520066@ms.uit.edu.vn::7e18358d-16d8-482b-9842-9443b80f1b4c" providerId="AD" clId="Web-{67ED2F63-AD4B-6338-2D80-70395B685D62}" dt="2021-11-17T17:29:11.531" v="9" actId="20577"/>
          <ac:spMkLst>
            <pc:docMk/>
            <pc:sldMk cId="3190054364" sldId="281"/>
            <ac:spMk id="4" creationId="{6CFF94DC-CF07-4587-A167-1C0422157B23}"/>
          </ac:spMkLst>
        </pc:spChg>
        <pc:spChg chg="mod">
          <ac:chgData name="Mai Trung Kiên" userId="S::20520066@ms.uit.edu.vn::7e18358d-16d8-482b-9842-9443b80f1b4c" providerId="AD" clId="Web-{67ED2F63-AD4B-6338-2D80-70395B685D62}" dt="2021-11-17T17:29:28.953" v="15" actId="20577"/>
          <ac:spMkLst>
            <pc:docMk/>
            <pc:sldMk cId="3190054364" sldId="281"/>
            <ac:spMk id="5" creationId="{5EB4D8B1-8AF5-4ED7-8E08-36C3F084AA7F}"/>
          </ac:spMkLst>
        </pc:spChg>
      </pc:sldChg>
    </pc:docChg>
  </pc:docChgLst>
  <pc:docChgLst>
    <pc:chgData name="Mai Trung Kiên" userId="S::20520066@ms.uit.edu.vn::7e18358d-16d8-482b-9842-9443b80f1b4c" providerId="AD" clId="Web-{3739A405-A332-0CF6-26FF-A10FBFB3FE3D}"/>
    <pc:docChg chg="modSld">
      <pc:chgData name="Mai Trung Kiên" userId="S::20520066@ms.uit.edu.vn::7e18358d-16d8-482b-9842-9443b80f1b4c" providerId="AD" clId="Web-{3739A405-A332-0CF6-26FF-A10FBFB3FE3D}" dt="2021-11-23T12:11:36.542" v="10"/>
      <pc:docMkLst>
        <pc:docMk/>
      </pc:docMkLst>
      <pc:sldChg chg="addSp delSp modSp">
        <pc:chgData name="Mai Trung Kiên" userId="S::20520066@ms.uit.edu.vn::7e18358d-16d8-482b-9842-9443b80f1b4c" providerId="AD" clId="Web-{3739A405-A332-0CF6-26FF-A10FBFB3FE3D}" dt="2021-11-23T12:11:36.542" v="10"/>
        <pc:sldMkLst>
          <pc:docMk/>
          <pc:sldMk cId="4153846322" sldId="295"/>
        </pc:sldMkLst>
        <pc:spChg chg="mod">
          <ac:chgData name="Mai Trung Kiên" userId="S::20520066@ms.uit.edu.vn::7e18358d-16d8-482b-9842-9443b80f1b4c" providerId="AD" clId="Web-{3739A405-A332-0CF6-26FF-A10FBFB3FE3D}" dt="2021-11-23T12:11:36.542" v="10"/>
          <ac:spMkLst>
            <pc:docMk/>
            <pc:sldMk cId="4153846322" sldId="295"/>
            <ac:spMk id="2" creationId="{97424A8D-C7AA-4F4E-BB86-F873236F8862}"/>
          </ac:spMkLst>
        </pc:spChg>
        <pc:spChg chg="mod">
          <ac:chgData name="Mai Trung Kiên" userId="S::20520066@ms.uit.edu.vn::7e18358d-16d8-482b-9842-9443b80f1b4c" providerId="AD" clId="Web-{3739A405-A332-0CF6-26FF-A10FBFB3FE3D}" dt="2021-11-23T12:11:36.542" v="10"/>
          <ac:spMkLst>
            <pc:docMk/>
            <pc:sldMk cId="4153846322" sldId="295"/>
            <ac:spMk id="3" creationId="{902A3D96-336F-4624-A6A6-5F9FFBBC4642}"/>
          </ac:spMkLst>
        </pc:spChg>
        <pc:spChg chg="add del">
          <ac:chgData name="Mai Trung Kiên" userId="S::20520066@ms.uit.edu.vn::7e18358d-16d8-482b-9842-9443b80f1b4c" providerId="AD" clId="Web-{3739A405-A332-0CF6-26FF-A10FBFB3FE3D}" dt="2021-11-23T12:11:36.542" v="10"/>
          <ac:spMkLst>
            <pc:docMk/>
            <pc:sldMk cId="4153846322" sldId="295"/>
            <ac:spMk id="9" creationId="{2B566528-1B12-4246-9431-5C2D7D081168}"/>
          </ac:spMkLst>
        </pc:spChg>
        <pc:spChg chg="add del">
          <ac:chgData name="Mai Trung Kiên" userId="S::20520066@ms.uit.edu.vn::7e18358d-16d8-482b-9842-9443b80f1b4c" providerId="AD" clId="Web-{3739A405-A332-0CF6-26FF-A10FBFB3FE3D}" dt="2021-11-23T12:11:36.542" v="10"/>
          <ac:spMkLst>
            <pc:docMk/>
            <pc:sldMk cId="4153846322" sldId="295"/>
            <ac:spMk id="30" creationId="{59264BFD-360D-430E-B593-7BC0D00FBDEE}"/>
          </ac:spMkLst>
        </pc:spChg>
        <pc:spChg chg="add del">
          <ac:chgData name="Mai Trung Kiên" userId="S::20520066@ms.uit.edu.vn::7e18358d-16d8-482b-9842-9443b80f1b4c" providerId="AD" clId="Web-{3739A405-A332-0CF6-26FF-A10FBFB3FE3D}" dt="2021-11-23T12:11:36.542" v="10"/>
          <ac:spMkLst>
            <pc:docMk/>
            <pc:sldMk cId="4153846322" sldId="295"/>
            <ac:spMk id="34" creationId="{F249C1C3-EBDE-4C27-BD12-A6AE40A4DBC7}"/>
          </ac:spMkLst>
        </pc:spChg>
        <pc:grpChg chg="add del">
          <ac:chgData name="Mai Trung Kiên" userId="S::20520066@ms.uit.edu.vn::7e18358d-16d8-482b-9842-9443b80f1b4c" providerId="AD" clId="Web-{3739A405-A332-0CF6-26FF-A10FBFB3FE3D}" dt="2021-11-23T12:11:36.542" v="10"/>
          <ac:grpSpMkLst>
            <pc:docMk/>
            <pc:sldMk cId="4153846322" sldId="295"/>
            <ac:grpSpMk id="11" creationId="{828A5161-06F1-46CF-8AD7-844680A59E13}"/>
          </ac:grpSpMkLst>
        </pc:grpChg>
        <pc:grpChg chg="add del">
          <ac:chgData name="Mai Trung Kiên" userId="S::20520066@ms.uit.edu.vn::7e18358d-16d8-482b-9842-9443b80f1b4c" providerId="AD" clId="Web-{3739A405-A332-0CF6-26FF-A10FBFB3FE3D}" dt="2021-11-23T12:11:36.542" v="10"/>
          <ac:grpSpMkLst>
            <pc:docMk/>
            <pc:sldMk cId="4153846322" sldId="295"/>
            <ac:grpSpMk id="15" creationId="{5995D10D-E9C9-47DB-AE7E-801FEF38F5C9}"/>
          </ac:grpSpMkLst>
        </pc:grpChg>
        <pc:grpChg chg="add del">
          <ac:chgData name="Mai Trung Kiên" userId="S::20520066@ms.uit.edu.vn::7e18358d-16d8-482b-9842-9443b80f1b4c" providerId="AD" clId="Web-{3739A405-A332-0CF6-26FF-A10FBFB3FE3D}" dt="2021-11-23T12:11:36.542" v="10"/>
          <ac:grpSpMkLst>
            <pc:docMk/>
            <pc:sldMk cId="4153846322" sldId="295"/>
            <ac:grpSpMk id="32" creationId="{A4538145-ACBA-40C0-AFBD-DE742723D579}"/>
          </ac:grpSpMkLst>
        </pc:grpChg>
        <pc:picChg chg="mod">
          <ac:chgData name="Mai Trung Kiên" userId="S::20520066@ms.uit.edu.vn::7e18358d-16d8-482b-9842-9443b80f1b4c" providerId="AD" clId="Web-{3739A405-A332-0CF6-26FF-A10FBFB3FE3D}" dt="2021-11-23T12:11:36.542" v="10"/>
          <ac:picMkLst>
            <pc:docMk/>
            <pc:sldMk cId="4153846322" sldId="295"/>
            <ac:picMk id="4" creationId="{00000000-0000-0000-0000-000000000000}"/>
          </ac:picMkLst>
        </pc:picChg>
      </pc:sldChg>
    </pc:docChg>
  </pc:docChgLst>
  <pc:docChgLst>
    <pc:chgData name="Mai Trung Kiên" userId="S::20520066@ms.uit.edu.vn::7e18358d-16d8-482b-9842-9443b80f1b4c" providerId="AD" clId="Web-{8D2B313A-37FD-B688-36B2-A03AD34B38BC}"/>
    <pc:docChg chg="addSld modSld">
      <pc:chgData name="Mai Trung Kiên" userId="S::20520066@ms.uit.edu.vn::7e18358d-16d8-482b-9842-9443b80f1b4c" providerId="AD" clId="Web-{8D2B313A-37FD-B688-36B2-A03AD34B38BC}" dt="2021-11-18T13:56:44.771" v="622"/>
      <pc:docMkLst>
        <pc:docMk/>
      </pc:docMkLst>
      <pc:sldChg chg="modSp">
        <pc:chgData name="Mai Trung Kiên" userId="S::20520066@ms.uit.edu.vn::7e18358d-16d8-482b-9842-9443b80f1b4c" providerId="AD" clId="Web-{8D2B313A-37FD-B688-36B2-A03AD34B38BC}" dt="2021-11-18T13:02:04.165" v="288"/>
        <pc:sldMkLst>
          <pc:docMk/>
          <pc:sldMk cId="3490186895" sldId="270"/>
        </pc:sldMkLst>
        <pc:graphicFrameChg chg="modGraphic">
          <ac:chgData name="Mai Trung Kiên" userId="S::20520066@ms.uit.edu.vn::7e18358d-16d8-482b-9842-9443b80f1b4c" providerId="AD" clId="Web-{8D2B313A-37FD-B688-36B2-A03AD34B38BC}" dt="2021-11-18T13:02:04.165" v="288"/>
          <ac:graphicFrameMkLst>
            <pc:docMk/>
            <pc:sldMk cId="3490186895" sldId="270"/>
            <ac:graphicFrameMk id="4" creationId="{1692A485-7D7F-4D2C-ABC1-29169C9DD50A}"/>
          </ac:graphicFrameMkLst>
        </pc:graphicFrameChg>
      </pc:sldChg>
      <pc:sldChg chg="modSp">
        <pc:chgData name="Mai Trung Kiên" userId="S::20520066@ms.uit.edu.vn::7e18358d-16d8-482b-9842-9443b80f1b4c" providerId="AD" clId="Web-{8D2B313A-37FD-B688-36B2-A03AD34B38BC}" dt="2021-11-18T13:43:38.555" v="364" actId="20577"/>
        <pc:sldMkLst>
          <pc:docMk/>
          <pc:sldMk cId="3377247114" sldId="272"/>
        </pc:sldMkLst>
        <pc:spChg chg="mod">
          <ac:chgData name="Mai Trung Kiên" userId="S::20520066@ms.uit.edu.vn::7e18358d-16d8-482b-9842-9443b80f1b4c" providerId="AD" clId="Web-{8D2B313A-37FD-B688-36B2-A03AD34B38BC}" dt="2021-11-18T13:43:38.555" v="364" actId="20577"/>
          <ac:spMkLst>
            <pc:docMk/>
            <pc:sldMk cId="3377247114" sldId="272"/>
            <ac:spMk id="2" creationId="{AEC932D5-2D6D-44E3-B2E1-7FBE0C758872}"/>
          </ac:spMkLst>
        </pc:spChg>
      </pc:sldChg>
      <pc:sldChg chg="addSp modSp addAnim modAnim">
        <pc:chgData name="Mai Trung Kiên" userId="S::20520066@ms.uit.edu.vn::7e18358d-16d8-482b-9842-9443b80f1b4c" providerId="AD" clId="Web-{8D2B313A-37FD-B688-36B2-A03AD34B38BC}" dt="2021-11-18T13:55:34.270" v="616"/>
        <pc:sldMkLst>
          <pc:docMk/>
          <pc:sldMk cId="2621461389" sldId="278"/>
        </pc:sldMkLst>
        <pc:spChg chg="add mod">
          <ac:chgData name="Mai Trung Kiên" userId="S::20520066@ms.uit.edu.vn::7e18358d-16d8-482b-9842-9443b80f1b4c" providerId="AD" clId="Web-{8D2B313A-37FD-B688-36B2-A03AD34B38BC}" dt="2021-11-18T12:46:50.918" v="283" actId="1076"/>
          <ac:spMkLst>
            <pc:docMk/>
            <pc:sldMk cId="2621461389" sldId="278"/>
            <ac:spMk id="2" creationId="{13842487-3A6A-434E-8F00-B7BDB3268E97}"/>
          </ac:spMkLst>
        </pc:spChg>
        <pc:spChg chg="mod">
          <ac:chgData name="Mai Trung Kiên" userId="S::20520066@ms.uit.edu.vn::7e18358d-16d8-482b-9842-9443b80f1b4c" providerId="AD" clId="Web-{8D2B313A-37FD-B688-36B2-A03AD34B38BC}" dt="2021-11-18T13:43:51.274" v="365" actId="20577"/>
          <ac:spMkLst>
            <pc:docMk/>
            <pc:sldMk cId="2621461389" sldId="278"/>
            <ac:spMk id="21" creationId="{E4C760D3-4A59-48EB-A93F-241B3ACE88DA}"/>
          </ac:spMkLst>
        </pc:spChg>
      </pc:sldChg>
      <pc:sldChg chg="modSp">
        <pc:chgData name="Mai Trung Kiên" userId="S::20520066@ms.uit.edu.vn::7e18358d-16d8-482b-9842-9443b80f1b4c" providerId="AD" clId="Web-{8D2B313A-37FD-B688-36B2-A03AD34B38BC}" dt="2021-11-18T07:06:56.430" v="3" actId="20577"/>
        <pc:sldMkLst>
          <pc:docMk/>
          <pc:sldMk cId="335897607" sldId="279"/>
        </pc:sldMkLst>
        <pc:spChg chg="mod">
          <ac:chgData name="Mai Trung Kiên" userId="S::20520066@ms.uit.edu.vn::7e18358d-16d8-482b-9842-9443b80f1b4c" providerId="AD" clId="Web-{8D2B313A-37FD-B688-36B2-A03AD34B38BC}" dt="2021-11-18T07:06:56.430" v="3" actId="20577"/>
          <ac:spMkLst>
            <pc:docMk/>
            <pc:sldMk cId="335897607" sldId="279"/>
            <ac:spMk id="4" creationId="{1FB564AA-3496-4C32-B019-18284172A544}"/>
          </ac:spMkLst>
        </pc:spChg>
      </pc:sldChg>
      <pc:sldChg chg="addSp delSp modSp add mod replId modTransition setBg delAnim setClrOvrMap">
        <pc:chgData name="Mai Trung Kiên" userId="S::20520066@ms.uit.edu.vn::7e18358d-16d8-482b-9842-9443b80f1b4c" providerId="AD" clId="Web-{8D2B313A-37FD-B688-36B2-A03AD34B38BC}" dt="2021-11-18T13:07:54.050" v="302"/>
        <pc:sldMkLst>
          <pc:docMk/>
          <pc:sldMk cId="1953817143" sldId="282"/>
        </pc:sldMkLst>
        <pc:spChg chg="add del">
          <ac:chgData name="Mai Trung Kiên" userId="S::20520066@ms.uit.edu.vn::7e18358d-16d8-482b-9842-9443b80f1b4c" providerId="AD" clId="Web-{8D2B313A-37FD-B688-36B2-A03AD34B38BC}" dt="2021-11-18T11:34:34.122" v="41"/>
          <ac:spMkLst>
            <pc:docMk/>
            <pc:sldMk cId="1953817143" sldId="282"/>
            <ac:spMk id="2" creationId="{3A649090-0C14-40F3-9BAF-9FE7CF953226}"/>
          </ac:spMkLst>
        </pc:spChg>
        <pc:spChg chg="add del mod">
          <ac:chgData name="Mai Trung Kiên" userId="S::20520066@ms.uit.edu.vn::7e18358d-16d8-482b-9842-9443b80f1b4c" providerId="AD" clId="Web-{8D2B313A-37FD-B688-36B2-A03AD34B38BC}" dt="2021-11-18T13:06:50.111" v="289"/>
          <ac:spMkLst>
            <pc:docMk/>
            <pc:sldMk cId="1953817143" sldId="282"/>
            <ac:spMk id="3" creationId="{EE1312B5-4470-4988-AB49-CEB9758A97D4}"/>
          </ac:spMkLst>
        </pc:spChg>
        <pc:spChg chg="del">
          <ac:chgData name="Mai Trung Kiên" userId="S::20520066@ms.uit.edu.vn::7e18358d-16d8-482b-9842-9443b80f1b4c" providerId="AD" clId="Web-{8D2B313A-37FD-B688-36B2-A03AD34B38BC}" dt="2021-11-18T13:07:13.940" v="294"/>
          <ac:spMkLst>
            <pc:docMk/>
            <pc:sldMk cId="1953817143" sldId="282"/>
            <ac:spMk id="5" creationId="{FFEC1A72-C412-4DBE-B67B-B5F1C2796B17}"/>
          </ac:spMkLst>
        </pc:spChg>
        <pc:spChg chg="add del mod">
          <ac:chgData name="Mai Trung Kiên" userId="S::20520066@ms.uit.edu.vn::7e18358d-16d8-482b-9842-9443b80f1b4c" providerId="AD" clId="Web-{8D2B313A-37FD-B688-36B2-A03AD34B38BC}" dt="2021-11-18T13:07:19.752" v="295"/>
          <ac:spMkLst>
            <pc:docMk/>
            <pc:sldMk cId="1953817143" sldId="282"/>
            <ac:spMk id="7" creationId="{E17302D7-984F-45BC-86CD-ACD6314C190F}"/>
          </ac:spMkLst>
        </pc:spChg>
        <pc:spChg chg="del mod">
          <ac:chgData name="Mai Trung Kiên" userId="S::20520066@ms.uit.edu.vn::7e18358d-16d8-482b-9842-9443b80f1b4c" providerId="AD" clId="Web-{8D2B313A-37FD-B688-36B2-A03AD34B38BC}" dt="2021-11-18T12:47:24.654" v="284"/>
          <ac:spMkLst>
            <pc:docMk/>
            <pc:sldMk cId="1953817143" sldId="282"/>
            <ac:spMk id="21" creationId="{E4C760D3-4A59-48EB-A93F-241B3ACE88DA}"/>
          </ac:spMkLst>
        </pc:spChg>
        <pc:spChg chg="del">
          <ac:chgData name="Mai Trung Kiên" userId="S::20520066@ms.uit.edu.vn::7e18358d-16d8-482b-9842-9443b80f1b4c" providerId="AD" clId="Web-{8D2B313A-37FD-B688-36B2-A03AD34B38BC}" dt="2021-11-18T13:07:41.597" v="299"/>
          <ac:spMkLst>
            <pc:docMk/>
            <pc:sldMk cId="1953817143" sldId="282"/>
            <ac:spMk id="36" creationId="{743AA782-23D1-4521-8CAD-47662984AA08}"/>
          </ac:spMkLst>
        </pc:spChg>
        <pc:spChg chg="del">
          <ac:chgData name="Mai Trung Kiên" userId="S::20520066@ms.uit.edu.vn::7e18358d-16d8-482b-9842-9443b80f1b4c" providerId="AD" clId="Web-{8D2B313A-37FD-B688-36B2-A03AD34B38BC}" dt="2021-11-18T13:07:41.597" v="299"/>
          <ac:spMkLst>
            <pc:docMk/>
            <pc:sldMk cId="1953817143" sldId="282"/>
            <ac:spMk id="37" creationId="{71877DBC-BB60-40F0-AC93-2ACDBAAE60CE}"/>
          </ac:spMkLst>
        </pc:spChg>
        <pc:spChg chg="add del">
          <ac:chgData name="Mai Trung Kiên" userId="S::20520066@ms.uit.edu.vn::7e18358d-16d8-482b-9842-9443b80f1b4c" providerId="AD" clId="Web-{8D2B313A-37FD-B688-36B2-A03AD34B38BC}" dt="2021-11-18T13:07:54.050" v="302"/>
          <ac:spMkLst>
            <pc:docMk/>
            <pc:sldMk cId="1953817143" sldId="282"/>
            <ac:spMk id="42" creationId="{AB8C311F-7253-4AED-9701-7FC0708C41C7}"/>
          </ac:spMkLst>
        </pc:spChg>
        <pc:spChg chg="add del">
          <ac:chgData name="Mai Trung Kiên" userId="S::20520066@ms.uit.edu.vn::7e18358d-16d8-482b-9842-9443b80f1b4c" providerId="AD" clId="Web-{8D2B313A-37FD-B688-36B2-A03AD34B38BC}" dt="2021-11-18T13:07:54.050" v="302"/>
          <ac:spMkLst>
            <pc:docMk/>
            <pc:sldMk cId="1953817143" sldId="282"/>
            <ac:spMk id="44" creationId="{E2384209-CB15-4CDF-9D31-C44FD9A3F20D}"/>
          </ac:spMkLst>
        </pc:spChg>
        <pc:spChg chg="add del">
          <ac:chgData name="Mai Trung Kiên" userId="S::20520066@ms.uit.edu.vn::7e18358d-16d8-482b-9842-9443b80f1b4c" providerId="AD" clId="Web-{8D2B313A-37FD-B688-36B2-A03AD34B38BC}" dt="2021-11-18T13:07:54.050" v="302"/>
          <ac:spMkLst>
            <pc:docMk/>
            <pc:sldMk cId="1953817143" sldId="282"/>
            <ac:spMk id="46" creationId="{2633B3B5-CC90-43F0-8714-D31D1F3F0209}"/>
          </ac:spMkLst>
        </pc:spChg>
        <pc:spChg chg="add del">
          <ac:chgData name="Mai Trung Kiên" userId="S::20520066@ms.uit.edu.vn::7e18358d-16d8-482b-9842-9443b80f1b4c" providerId="AD" clId="Web-{8D2B313A-37FD-B688-36B2-A03AD34B38BC}" dt="2021-11-18T13:07:54.050" v="302"/>
          <ac:spMkLst>
            <pc:docMk/>
            <pc:sldMk cId="1953817143" sldId="282"/>
            <ac:spMk id="48" creationId="{A8D57A06-A426-446D-B02C-A2DC6B62E45E}"/>
          </ac:spMkLst>
        </pc:spChg>
        <pc:spChg chg="add del">
          <ac:chgData name="Mai Trung Kiên" userId="S::20520066@ms.uit.edu.vn::7e18358d-16d8-482b-9842-9443b80f1b4c" providerId="AD" clId="Web-{8D2B313A-37FD-B688-36B2-A03AD34B38BC}" dt="2021-11-18T13:07:54.050" v="301"/>
          <ac:spMkLst>
            <pc:docMk/>
            <pc:sldMk cId="1953817143" sldId="282"/>
            <ac:spMk id="52" creationId="{165BCA88-8B64-4BDE-B582-6E6210C1424C}"/>
          </ac:spMkLst>
        </pc:spChg>
        <pc:spChg chg="add del">
          <ac:chgData name="Mai Trung Kiên" userId="S::20520066@ms.uit.edu.vn::7e18358d-16d8-482b-9842-9443b80f1b4c" providerId="AD" clId="Web-{8D2B313A-37FD-B688-36B2-A03AD34B38BC}" dt="2021-11-18T13:07:54.050" v="301"/>
          <ac:spMkLst>
            <pc:docMk/>
            <pc:sldMk cId="1953817143" sldId="282"/>
            <ac:spMk id="55" creationId="{979E27D9-03C7-44E2-9FF8-15D0C8506AF7}"/>
          </ac:spMkLst>
        </pc:spChg>
        <pc:spChg chg="add del">
          <ac:chgData name="Mai Trung Kiên" userId="S::20520066@ms.uit.edu.vn::7e18358d-16d8-482b-9842-9443b80f1b4c" providerId="AD" clId="Web-{8D2B313A-37FD-B688-36B2-A03AD34B38BC}" dt="2021-11-18T13:07:54.050" v="301"/>
          <ac:spMkLst>
            <pc:docMk/>
            <pc:sldMk cId="1953817143" sldId="282"/>
            <ac:spMk id="57" creationId="{EEBF1590-3B36-48EE-A89D-3B6F3CB256AB}"/>
          </ac:spMkLst>
        </pc:spChg>
        <pc:spChg chg="add del">
          <ac:chgData name="Mai Trung Kiên" userId="S::20520066@ms.uit.edu.vn::7e18358d-16d8-482b-9842-9443b80f1b4c" providerId="AD" clId="Web-{8D2B313A-37FD-B688-36B2-A03AD34B38BC}" dt="2021-11-18T13:07:54.050" v="301"/>
          <ac:spMkLst>
            <pc:docMk/>
            <pc:sldMk cId="1953817143" sldId="282"/>
            <ac:spMk id="59" creationId="{AC8F6C8C-AB5A-4548-942D-E3FD40ACBC49}"/>
          </ac:spMkLst>
        </pc:spChg>
        <pc:picChg chg="add mod ord">
          <ac:chgData name="Mai Trung Kiên" userId="S::20520066@ms.uit.edu.vn::7e18358d-16d8-482b-9842-9443b80f1b4c" providerId="AD" clId="Web-{8D2B313A-37FD-B688-36B2-A03AD34B38BC}" dt="2021-11-18T13:07:54.050" v="302"/>
          <ac:picMkLst>
            <pc:docMk/>
            <pc:sldMk cId="1953817143" sldId="282"/>
            <ac:picMk id="4" creationId="{FD0E1199-F973-4A18-AEE9-37B955B40AAC}"/>
          </ac:picMkLst>
        </pc:picChg>
        <pc:picChg chg="del">
          <ac:chgData name="Mai Trung Kiên" userId="S::20520066@ms.uit.edu.vn::7e18358d-16d8-482b-9842-9443b80f1b4c" providerId="AD" clId="Web-{8D2B313A-37FD-B688-36B2-A03AD34B38BC}" dt="2021-11-18T11:32:15.306" v="39"/>
          <ac:picMkLst>
            <pc:docMk/>
            <pc:sldMk cId="1953817143" sldId="282"/>
            <ac:picMk id="10" creationId="{4C72541B-3CA1-460A-A8D8-B7B610003F96}"/>
          </ac:picMkLst>
        </pc:picChg>
      </pc:sldChg>
      <pc:sldChg chg="addSp delSp modSp new">
        <pc:chgData name="Mai Trung Kiên" userId="S::20520066@ms.uit.edu.vn::7e18358d-16d8-482b-9842-9443b80f1b4c" providerId="AD" clId="Web-{8D2B313A-37FD-B688-36B2-A03AD34B38BC}" dt="2021-11-18T12:43:04.521" v="225" actId="1076"/>
        <pc:sldMkLst>
          <pc:docMk/>
          <pc:sldMk cId="160938935" sldId="283"/>
        </pc:sldMkLst>
        <pc:spChg chg="mod">
          <ac:chgData name="Mai Trung Kiên" userId="S::20520066@ms.uit.edu.vn::7e18358d-16d8-482b-9842-9443b80f1b4c" providerId="AD" clId="Web-{8D2B313A-37FD-B688-36B2-A03AD34B38BC}" dt="2021-11-18T12:42:11.191" v="205" actId="20577"/>
          <ac:spMkLst>
            <pc:docMk/>
            <pc:sldMk cId="160938935" sldId="283"/>
            <ac:spMk id="2" creationId="{50B5F1A9-78CC-4E09-8E28-CFF4C7DC758D}"/>
          </ac:spMkLst>
        </pc:spChg>
        <pc:spChg chg="del">
          <ac:chgData name="Mai Trung Kiên" userId="S::20520066@ms.uit.edu.vn::7e18358d-16d8-482b-9842-9443b80f1b4c" providerId="AD" clId="Web-{8D2B313A-37FD-B688-36B2-A03AD34B38BC}" dt="2021-11-18T12:42:13.175" v="206"/>
          <ac:spMkLst>
            <pc:docMk/>
            <pc:sldMk cId="160938935" sldId="283"/>
            <ac:spMk id="3" creationId="{4FF62816-1F9C-4850-89B9-67CA19DF8A17}"/>
          </ac:spMkLst>
        </pc:spChg>
        <pc:spChg chg="add mod">
          <ac:chgData name="Mai Trung Kiên" userId="S::20520066@ms.uit.edu.vn::7e18358d-16d8-482b-9842-9443b80f1b4c" providerId="AD" clId="Web-{8D2B313A-37FD-B688-36B2-A03AD34B38BC}" dt="2021-11-18T12:42:30.082" v="217" actId="1076"/>
          <ac:spMkLst>
            <pc:docMk/>
            <pc:sldMk cId="160938935" sldId="283"/>
            <ac:spMk id="5" creationId="{D8B9187F-449E-4215-A054-7269F6951075}"/>
          </ac:spMkLst>
        </pc:spChg>
        <pc:spChg chg="add mod">
          <ac:chgData name="Mai Trung Kiên" userId="S::20520066@ms.uit.edu.vn::7e18358d-16d8-482b-9842-9443b80f1b4c" providerId="AD" clId="Web-{8D2B313A-37FD-B688-36B2-A03AD34B38BC}" dt="2021-11-18T12:42:55.255" v="222" actId="20577"/>
          <ac:spMkLst>
            <pc:docMk/>
            <pc:sldMk cId="160938935" sldId="283"/>
            <ac:spMk id="6" creationId="{B8CB1665-EE46-4BD0-8886-C0A31915D979}"/>
          </ac:spMkLst>
        </pc:spChg>
        <pc:picChg chg="add mod ord">
          <ac:chgData name="Mai Trung Kiên" userId="S::20520066@ms.uit.edu.vn::7e18358d-16d8-482b-9842-9443b80f1b4c" providerId="AD" clId="Web-{8D2B313A-37FD-B688-36B2-A03AD34B38BC}" dt="2021-11-18T12:42:22.816" v="210" actId="1076"/>
          <ac:picMkLst>
            <pc:docMk/>
            <pc:sldMk cId="160938935" sldId="283"/>
            <ac:picMk id="4" creationId="{D859240A-6964-4A7F-8306-9D1BCB2FA7EF}"/>
          </ac:picMkLst>
        </pc:picChg>
        <pc:picChg chg="add mod">
          <ac:chgData name="Mai Trung Kiên" userId="S::20520066@ms.uit.edu.vn::7e18358d-16d8-482b-9842-9443b80f1b4c" providerId="AD" clId="Web-{8D2B313A-37FD-B688-36B2-A03AD34B38BC}" dt="2021-11-18T12:43:04.521" v="225" actId="1076"/>
          <ac:picMkLst>
            <pc:docMk/>
            <pc:sldMk cId="160938935" sldId="283"/>
            <ac:picMk id="7" creationId="{6ED6A69A-6530-4C2D-9A18-5F469ED6CB39}"/>
          </ac:picMkLst>
        </pc:picChg>
      </pc:sldChg>
      <pc:sldChg chg="addSp delSp modSp new">
        <pc:chgData name="Mai Trung Kiên" userId="S::20520066@ms.uit.edu.vn::7e18358d-16d8-482b-9842-9443b80f1b4c" providerId="AD" clId="Web-{8D2B313A-37FD-B688-36B2-A03AD34B38BC}" dt="2021-11-18T12:45:47.401" v="275" actId="1076"/>
        <pc:sldMkLst>
          <pc:docMk/>
          <pc:sldMk cId="2747662178" sldId="284"/>
        </pc:sldMkLst>
        <pc:spChg chg="mod">
          <ac:chgData name="Mai Trung Kiên" userId="S::20520066@ms.uit.edu.vn::7e18358d-16d8-482b-9842-9443b80f1b4c" providerId="AD" clId="Web-{8D2B313A-37FD-B688-36B2-A03AD34B38BC}" dt="2021-11-18T12:43:54.241" v="233" actId="20577"/>
          <ac:spMkLst>
            <pc:docMk/>
            <pc:sldMk cId="2747662178" sldId="284"/>
            <ac:spMk id="2" creationId="{373C7327-33D7-458F-8F3D-89FE97CA41E8}"/>
          </ac:spMkLst>
        </pc:spChg>
        <pc:spChg chg="del">
          <ac:chgData name="Mai Trung Kiên" userId="S::20520066@ms.uit.edu.vn::7e18358d-16d8-482b-9842-9443b80f1b4c" providerId="AD" clId="Web-{8D2B313A-37FD-B688-36B2-A03AD34B38BC}" dt="2021-11-18T12:43:55.772" v="234"/>
          <ac:spMkLst>
            <pc:docMk/>
            <pc:sldMk cId="2747662178" sldId="284"/>
            <ac:spMk id="3" creationId="{D5E7504C-8380-4B9F-9EA1-C6683F9E3B48}"/>
          </ac:spMkLst>
        </pc:spChg>
        <pc:spChg chg="add">
          <ac:chgData name="Mai Trung Kiên" userId="S::20520066@ms.uit.edu.vn::7e18358d-16d8-482b-9842-9443b80f1b4c" providerId="AD" clId="Web-{8D2B313A-37FD-B688-36B2-A03AD34B38BC}" dt="2021-11-18T12:45:28.791" v="240"/>
          <ac:spMkLst>
            <pc:docMk/>
            <pc:sldMk cId="2747662178" sldId="284"/>
            <ac:spMk id="5" creationId="{C90382A8-BA36-44C8-8DE7-A2C58EF2E3F5}"/>
          </ac:spMkLst>
        </pc:spChg>
        <pc:spChg chg="add mod">
          <ac:chgData name="Mai Trung Kiên" userId="S::20520066@ms.uit.edu.vn::7e18358d-16d8-482b-9842-9443b80f1b4c" providerId="AD" clId="Web-{8D2B313A-37FD-B688-36B2-A03AD34B38BC}" dt="2021-11-18T12:45:47.401" v="275" actId="1076"/>
          <ac:spMkLst>
            <pc:docMk/>
            <pc:sldMk cId="2747662178" sldId="284"/>
            <ac:spMk id="6" creationId="{C1021294-78FE-4A58-8198-C242281D75D1}"/>
          </ac:spMkLst>
        </pc:spChg>
        <pc:picChg chg="add mod ord">
          <ac:chgData name="Mai Trung Kiên" userId="S::20520066@ms.uit.edu.vn::7e18358d-16d8-482b-9842-9443b80f1b4c" providerId="AD" clId="Web-{8D2B313A-37FD-B688-36B2-A03AD34B38BC}" dt="2021-11-18T12:44:38.914" v="239" actId="1076"/>
          <ac:picMkLst>
            <pc:docMk/>
            <pc:sldMk cId="2747662178" sldId="284"/>
            <ac:picMk id="4" creationId="{134ABD3B-3F0B-4449-AB1B-72B2230DE711}"/>
          </ac:picMkLst>
        </pc:picChg>
      </pc:sldChg>
      <pc:sldChg chg="addSp delSp modSp new mod modTransition setBg setClrOvrMap">
        <pc:chgData name="Mai Trung Kiên" userId="S::20520066@ms.uit.edu.vn::7e18358d-16d8-482b-9842-9443b80f1b4c" providerId="AD" clId="Web-{8D2B313A-37FD-B688-36B2-A03AD34B38BC}" dt="2021-11-18T13:55:19.629" v="614"/>
        <pc:sldMkLst>
          <pc:docMk/>
          <pc:sldMk cId="2469780494" sldId="285"/>
        </pc:sldMkLst>
        <pc:spChg chg="mod ord">
          <ac:chgData name="Mai Trung Kiên" userId="S::20520066@ms.uit.edu.vn::7e18358d-16d8-482b-9842-9443b80f1b4c" providerId="AD" clId="Web-{8D2B313A-37FD-B688-36B2-A03AD34B38BC}" dt="2021-11-18T13:18:00.350" v="360"/>
          <ac:spMkLst>
            <pc:docMk/>
            <pc:sldMk cId="2469780494" sldId="285"/>
            <ac:spMk id="2" creationId="{B1A1F4A2-890B-4C6B-BBF3-766A09D004C8}"/>
          </ac:spMkLst>
        </pc:spChg>
        <pc:spChg chg="del">
          <ac:chgData name="Mai Trung Kiên" userId="S::20520066@ms.uit.edu.vn::7e18358d-16d8-482b-9842-9443b80f1b4c" providerId="AD" clId="Web-{8D2B313A-37FD-B688-36B2-A03AD34B38BC}" dt="2021-11-18T13:11:31.354" v="341"/>
          <ac:spMkLst>
            <pc:docMk/>
            <pc:sldMk cId="2469780494" sldId="285"/>
            <ac:spMk id="3" creationId="{3035AEF9-83E5-4181-BF56-0091B0ACFE65}"/>
          </ac:spMkLst>
        </pc:spChg>
        <pc:spChg chg="add del mod">
          <ac:chgData name="Mai Trung Kiên" userId="S::20520066@ms.uit.edu.vn::7e18358d-16d8-482b-9842-9443b80f1b4c" providerId="AD" clId="Web-{8D2B313A-37FD-B688-36B2-A03AD34B38BC}" dt="2021-11-18T13:14:48.610" v="343"/>
          <ac:spMkLst>
            <pc:docMk/>
            <pc:sldMk cId="2469780494" sldId="285"/>
            <ac:spMk id="6" creationId="{E8615F29-AC90-48AA-8CFE-2B9714901C2F}"/>
          </ac:spMkLst>
        </pc:spChg>
        <pc:spChg chg="add">
          <ac:chgData name="Mai Trung Kiên" userId="S::20520066@ms.uit.edu.vn::7e18358d-16d8-482b-9842-9443b80f1b4c" providerId="AD" clId="Web-{8D2B313A-37FD-B688-36B2-A03AD34B38BC}" dt="2021-11-18T13:18:00.350" v="360"/>
          <ac:spMkLst>
            <pc:docMk/>
            <pc:sldMk cId="2469780494" sldId="285"/>
            <ac:spMk id="12" creationId="{71B2258F-86CA-4D4D-8270-BC05FCDEBFB3}"/>
          </ac:spMkLst>
        </pc:spChg>
        <pc:picChg chg="add del mod ord">
          <ac:chgData name="Mai Trung Kiên" userId="S::20520066@ms.uit.edu.vn::7e18358d-16d8-482b-9842-9443b80f1b4c" providerId="AD" clId="Web-{8D2B313A-37FD-B688-36B2-A03AD34B38BC}" dt="2021-11-18T13:11:34.979" v="342"/>
          <ac:picMkLst>
            <pc:docMk/>
            <pc:sldMk cId="2469780494" sldId="285"/>
            <ac:picMk id="4" creationId="{86BA8A54-5B03-40D0-8F12-521551FA1540}"/>
          </ac:picMkLst>
        </pc:picChg>
        <pc:picChg chg="add mod">
          <ac:chgData name="Mai Trung Kiên" userId="S::20520066@ms.uit.edu.vn::7e18358d-16d8-482b-9842-9443b80f1b4c" providerId="AD" clId="Web-{8D2B313A-37FD-B688-36B2-A03AD34B38BC}" dt="2021-11-18T13:18:00.350" v="360"/>
          <ac:picMkLst>
            <pc:docMk/>
            <pc:sldMk cId="2469780494" sldId="285"/>
            <ac:picMk id="7" creationId="{0335601D-CFFF-4B57-8DD1-DA2E2891F7EA}"/>
          </ac:picMkLst>
        </pc:picChg>
      </pc:sldChg>
      <pc:sldChg chg="addSp delSp modSp new mod modTransition setBg addAnim delAnim modAnim">
        <pc:chgData name="Mai Trung Kiên" userId="S::20520066@ms.uit.edu.vn::7e18358d-16d8-482b-9842-9443b80f1b4c" providerId="AD" clId="Web-{8D2B313A-37FD-B688-36B2-A03AD34B38BC}" dt="2021-11-18T13:56:44.771" v="622"/>
        <pc:sldMkLst>
          <pc:docMk/>
          <pc:sldMk cId="3038370466" sldId="286"/>
        </pc:sldMkLst>
        <pc:spChg chg="mod">
          <ac:chgData name="Mai Trung Kiên" userId="S::20520066@ms.uit.edu.vn::7e18358d-16d8-482b-9842-9443b80f1b4c" providerId="AD" clId="Web-{8D2B313A-37FD-B688-36B2-A03AD34B38BC}" dt="2021-11-18T13:50:34.656" v="612" actId="1076"/>
          <ac:spMkLst>
            <pc:docMk/>
            <pc:sldMk cId="3038370466" sldId="286"/>
            <ac:spMk id="2" creationId="{8832B321-7717-44D8-9166-276379117A84}"/>
          </ac:spMkLst>
        </pc:spChg>
        <pc:spChg chg="add del">
          <ac:chgData name="Mai Trung Kiên" userId="S::20520066@ms.uit.edu.vn::7e18358d-16d8-482b-9842-9443b80f1b4c" providerId="AD" clId="Web-{8D2B313A-37FD-B688-36B2-A03AD34B38BC}" dt="2021-11-18T13:45:48.761" v="434"/>
          <ac:spMkLst>
            <pc:docMk/>
            <pc:sldMk cId="3038370466" sldId="286"/>
            <ac:spMk id="3" creationId="{F2C446E0-7585-484C-8987-16425C0F08DD}"/>
          </ac:spMkLst>
        </pc:spChg>
        <pc:spChg chg="add mod">
          <ac:chgData name="Mai Trung Kiên" userId="S::20520066@ms.uit.edu.vn::7e18358d-16d8-482b-9842-9443b80f1b4c" providerId="AD" clId="Web-{8D2B313A-37FD-B688-36B2-A03AD34B38BC}" dt="2021-11-18T13:50:00.546" v="608" actId="1076"/>
          <ac:spMkLst>
            <pc:docMk/>
            <pc:sldMk cId="3038370466" sldId="286"/>
            <ac:spMk id="4" creationId="{12C4F137-DFA9-42F6-AE95-2B90467DB3CF}"/>
          </ac:spMkLst>
        </pc:spChg>
        <pc:spChg chg="add del">
          <ac:chgData name="Mai Trung Kiên" userId="S::20520066@ms.uit.edu.vn::7e18358d-16d8-482b-9842-9443b80f1b4c" providerId="AD" clId="Web-{8D2B313A-37FD-B688-36B2-A03AD34B38BC}" dt="2021-11-18T13:48:20.560" v="592"/>
          <ac:spMkLst>
            <pc:docMk/>
            <pc:sldMk cId="3038370466" sldId="286"/>
            <ac:spMk id="8" creationId="{C7D023E4-8DE1-436E-9847-ED6A4B4B04FD}"/>
          </ac:spMkLst>
        </pc:spChg>
        <pc:spChg chg="add del">
          <ac:chgData name="Mai Trung Kiên" userId="S::20520066@ms.uit.edu.vn::7e18358d-16d8-482b-9842-9443b80f1b4c" providerId="AD" clId="Web-{8D2B313A-37FD-B688-36B2-A03AD34B38BC}" dt="2021-11-18T13:45:48.604" v="433"/>
          <ac:spMkLst>
            <pc:docMk/>
            <pc:sldMk cId="3038370466" sldId="286"/>
            <ac:spMk id="10" creationId="{7905BA41-EE6E-4F80-8636-447F22DD729A}"/>
          </ac:spMkLst>
        </pc:spChg>
        <pc:spChg chg="add del">
          <ac:chgData name="Mai Trung Kiên" userId="S::20520066@ms.uit.edu.vn::7e18358d-16d8-482b-9842-9443b80f1b4c" providerId="AD" clId="Web-{8D2B313A-37FD-B688-36B2-A03AD34B38BC}" dt="2021-11-18T13:45:48.604" v="433"/>
          <ac:spMkLst>
            <pc:docMk/>
            <pc:sldMk cId="3038370466" sldId="286"/>
            <ac:spMk id="12" creationId="{CD7549B2-EE05-4558-8C64-AC46755F2B25}"/>
          </ac:spMkLst>
        </pc:spChg>
        <pc:spChg chg="add del">
          <ac:chgData name="Mai Trung Kiên" userId="S::20520066@ms.uit.edu.vn::7e18358d-16d8-482b-9842-9443b80f1b4c" providerId="AD" clId="Web-{8D2B313A-37FD-B688-36B2-A03AD34B38BC}" dt="2021-11-18T13:48:47.639" v="596"/>
          <ac:spMkLst>
            <pc:docMk/>
            <pc:sldMk cId="3038370466" sldId="286"/>
            <ac:spMk id="23" creationId="{09588DA8-065E-4F6F-8EFD-43104AB2E0CF}"/>
          </ac:spMkLst>
        </pc:spChg>
        <pc:spChg chg="add del">
          <ac:chgData name="Mai Trung Kiên" userId="S::20520066@ms.uit.edu.vn::7e18358d-16d8-482b-9842-9443b80f1b4c" providerId="AD" clId="Web-{8D2B313A-37FD-B688-36B2-A03AD34B38BC}" dt="2021-11-18T13:48:47.639" v="596"/>
          <ac:spMkLst>
            <pc:docMk/>
            <pc:sldMk cId="3038370466" sldId="286"/>
            <ac:spMk id="24" creationId="{C4285719-470E-454C-AF62-8323075F1F5B}"/>
          </ac:spMkLst>
        </pc:spChg>
        <pc:spChg chg="add del">
          <ac:chgData name="Mai Trung Kiên" userId="S::20520066@ms.uit.edu.vn::7e18358d-16d8-482b-9842-9443b80f1b4c" providerId="AD" clId="Web-{8D2B313A-37FD-B688-36B2-A03AD34B38BC}" dt="2021-11-18T13:48:47.639" v="596"/>
          <ac:spMkLst>
            <pc:docMk/>
            <pc:sldMk cId="3038370466" sldId="286"/>
            <ac:spMk id="25" creationId="{4300840D-0A0B-4512-BACA-B439D5B9C57C}"/>
          </ac:spMkLst>
        </pc:spChg>
        <pc:spChg chg="add del">
          <ac:chgData name="Mai Trung Kiên" userId="S::20520066@ms.uit.edu.vn::7e18358d-16d8-482b-9842-9443b80f1b4c" providerId="AD" clId="Web-{8D2B313A-37FD-B688-36B2-A03AD34B38BC}" dt="2021-11-18T13:48:20.497" v="591"/>
          <ac:spMkLst>
            <pc:docMk/>
            <pc:sldMk cId="3038370466" sldId="286"/>
            <ac:spMk id="26" creationId="{907E470A-25F4-47D0-8FEC-EE9FD606BB34}"/>
          </ac:spMkLst>
        </pc:spChg>
        <pc:spChg chg="add del">
          <ac:chgData name="Mai Trung Kiên" userId="S::20520066@ms.uit.edu.vn::7e18358d-16d8-482b-9842-9443b80f1b4c" providerId="AD" clId="Web-{8D2B313A-37FD-B688-36B2-A03AD34B38BC}" dt="2021-11-18T13:48:47.639" v="596"/>
          <ac:spMkLst>
            <pc:docMk/>
            <pc:sldMk cId="3038370466" sldId="286"/>
            <ac:spMk id="27" creationId="{38FAA1A1-D861-433F-88FA-1E9D6FD31D11}"/>
          </ac:spMkLst>
        </pc:spChg>
        <pc:spChg chg="add del">
          <ac:chgData name="Mai Trung Kiên" userId="S::20520066@ms.uit.edu.vn::7e18358d-16d8-482b-9842-9443b80f1b4c" providerId="AD" clId="Web-{8D2B313A-37FD-B688-36B2-A03AD34B38BC}" dt="2021-11-18T13:48:47.639" v="596"/>
          <ac:spMkLst>
            <pc:docMk/>
            <pc:sldMk cId="3038370466" sldId="286"/>
            <ac:spMk id="30" creationId="{CD9FE4EF-C4D8-49A0-B2FF-81D8DB7D8A24}"/>
          </ac:spMkLst>
        </pc:spChg>
        <pc:spChg chg="add del">
          <ac:chgData name="Mai Trung Kiên" userId="S::20520066@ms.uit.edu.vn::7e18358d-16d8-482b-9842-9443b80f1b4c" providerId="AD" clId="Web-{8D2B313A-37FD-B688-36B2-A03AD34B38BC}" dt="2021-11-18T13:48:47.639" v="596"/>
          <ac:spMkLst>
            <pc:docMk/>
            <pc:sldMk cId="3038370466" sldId="286"/>
            <ac:spMk id="34" creationId="{D2B78728-A580-49A7-84F9-6EF6F583ADE0}"/>
          </ac:spMkLst>
        </pc:spChg>
        <pc:spChg chg="add del">
          <ac:chgData name="Mai Trung Kiên" userId="S::20520066@ms.uit.edu.vn::7e18358d-16d8-482b-9842-9443b80f1b4c" providerId="AD" clId="Web-{8D2B313A-37FD-B688-36B2-A03AD34B38BC}" dt="2021-11-18T13:48:47.639" v="596"/>
          <ac:spMkLst>
            <pc:docMk/>
            <pc:sldMk cId="3038370466" sldId="286"/>
            <ac:spMk id="38" creationId="{8D71EDA1-87BF-4D5D-AB79-F346FD19278A}"/>
          </ac:spMkLst>
        </pc:spChg>
        <pc:spChg chg="add">
          <ac:chgData name="Mai Trung Kiên" userId="S::20520066@ms.uit.edu.vn::7e18358d-16d8-482b-9842-9443b80f1b4c" providerId="AD" clId="Web-{8D2B313A-37FD-B688-36B2-A03AD34B38BC}" dt="2021-11-18T13:48:47.639" v="596"/>
          <ac:spMkLst>
            <pc:docMk/>
            <pc:sldMk cId="3038370466" sldId="286"/>
            <ac:spMk id="44" creationId="{D009D6D5-DAC2-4A8B-A17A-E206B9012D09}"/>
          </ac:spMkLst>
        </pc:spChg>
        <pc:grpChg chg="add del">
          <ac:chgData name="Mai Trung Kiên" userId="S::20520066@ms.uit.edu.vn::7e18358d-16d8-482b-9842-9443b80f1b4c" providerId="AD" clId="Web-{8D2B313A-37FD-B688-36B2-A03AD34B38BC}" dt="2021-11-18T13:48:20.560" v="592"/>
          <ac:grpSpMkLst>
            <pc:docMk/>
            <pc:sldMk cId="3038370466" sldId="286"/>
            <ac:grpSpMk id="5" creationId="{1FEC590B-3306-47E9-BD67-97F3F76169A4}"/>
          </ac:grpSpMkLst>
        </pc:grpChg>
        <pc:grpChg chg="add del">
          <ac:chgData name="Mai Trung Kiên" userId="S::20520066@ms.uit.edu.vn::7e18358d-16d8-482b-9842-9443b80f1b4c" providerId="AD" clId="Web-{8D2B313A-37FD-B688-36B2-A03AD34B38BC}" dt="2021-11-18T13:48:20.560" v="592"/>
          <ac:grpSpMkLst>
            <pc:docMk/>
            <pc:sldMk cId="3038370466" sldId="286"/>
            <ac:grpSpMk id="14" creationId="{A47AAF5E-1692-48C9-98FB-6432BF0BC4F7}"/>
          </ac:grpSpMkLst>
        </pc:grpChg>
        <pc:grpChg chg="add del">
          <ac:chgData name="Mai Trung Kiên" userId="S::20520066@ms.uit.edu.vn::7e18358d-16d8-482b-9842-9443b80f1b4c" providerId="AD" clId="Web-{8D2B313A-37FD-B688-36B2-A03AD34B38BC}" dt="2021-11-18T13:48:20.497" v="591"/>
          <ac:grpSpMkLst>
            <pc:docMk/>
            <pc:sldMk cId="3038370466" sldId="286"/>
            <ac:grpSpMk id="28" creationId="{66220E63-99E1-482A-A0A6-B47EB4BF8797}"/>
          </ac:grpSpMkLst>
        </pc:grpChg>
        <pc:grpChg chg="add del">
          <ac:chgData name="Mai Trung Kiên" userId="S::20520066@ms.uit.edu.vn::7e18358d-16d8-482b-9842-9443b80f1b4c" providerId="AD" clId="Web-{8D2B313A-37FD-B688-36B2-A03AD34B38BC}" dt="2021-11-18T13:48:20.497" v="591"/>
          <ac:grpSpMkLst>
            <pc:docMk/>
            <pc:sldMk cId="3038370466" sldId="286"/>
            <ac:grpSpMk id="32" creationId="{8618EE54-271A-4FE8-B6B3-D0FCF55A7A01}"/>
          </ac:grpSpMkLst>
        </pc:grpChg>
        <pc:grpChg chg="add del">
          <ac:chgData name="Mai Trung Kiên" userId="S::20520066@ms.uit.edu.vn::7e18358d-16d8-482b-9842-9443b80f1b4c" providerId="AD" clId="Web-{8D2B313A-37FD-B688-36B2-A03AD34B38BC}" dt="2021-11-18T13:48:20.497" v="591"/>
          <ac:grpSpMkLst>
            <pc:docMk/>
            <pc:sldMk cId="3038370466" sldId="286"/>
            <ac:grpSpMk id="36" creationId="{43F5E015-E085-4624-B431-B42414448684}"/>
          </ac:grpSpMkLst>
        </pc:grpChg>
        <pc:picChg chg="add del">
          <ac:chgData name="Mai Trung Kiên" userId="S::20520066@ms.uit.edu.vn::7e18358d-16d8-482b-9842-9443b80f1b4c" providerId="AD" clId="Web-{8D2B313A-37FD-B688-36B2-A03AD34B38BC}" dt="2021-11-18T13:45:48.604" v="433"/>
          <ac:picMkLst>
            <pc:docMk/>
            <pc:sldMk cId="3038370466" sldId="286"/>
            <ac:picMk id="7" creationId="{FA062518-B07E-4D30-837D-13A5A8E0BC34}"/>
          </ac:picMkLst>
        </pc:picChg>
        <pc:picChg chg="add">
          <ac:chgData name="Mai Trung Kiên" userId="S::20520066@ms.uit.edu.vn::7e18358d-16d8-482b-9842-9443b80f1b4c" providerId="AD" clId="Web-{8D2B313A-37FD-B688-36B2-A03AD34B38BC}" dt="2021-11-18T13:48:47.639" v="596"/>
          <ac:picMkLst>
            <pc:docMk/>
            <pc:sldMk cId="3038370466" sldId="286"/>
            <ac:picMk id="40" creationId="{372817F4-2837-4A55-876B-352A8221EF0E}"/>
          </ac:picMkLst>
        </pc:picChg>
      </pc:sldChg>
    </pc:docChg>
  </pc:docChgLst>
  <pc:docChgLst>
    <pc:chgData name="Trần Hữu Khoa" userId="S::20520222@ms.uit.edu.vn::c3492e31-50a0-41f5-bc2e-2ed74a2c307a" providerId="AD" clId="Web-{B7A67983-9C0E-C25A-6B82-DA70CEE5BE74}"/>
    <pc:docChg chg="addSld delSld modSld modMainMaster">
      <pc:chgData name="Trần Hữu Khoa" userId="S::20520222@ms.uit.edu.vn::c3492e31-50a0-41f5-bc2e-2ed74a2c307a" providerId="AD" clId="Web-{B7A67983-9C0E-C25A-6B82-DA70CEE5BE74}" dt="2021-11-14T09:39:14.781" v="101"/>
      <pc:docMkLst>
        <pc:docMk/>
      </pc:docMkLst>
      <pc:sldChg chg="addSp delSp modSp new del mod setBg">
        <pc:chgData name="Trần Hữu Khoa" userId="S::20520222@ms.uit.edu.vn::c3492e31-50a0-41f5-bc2e-2ed74a2c307a" providerId="AD" clId="Web-{B7A67983-9C0E-C25A-6B82-DA70CEE5BE74}" dt="2021-11-14T09:38:51.749" v="97"/>
        <pc:sldMkLst>
          <pc:docMk/>
          <pc:sldMk cId="73197" sldId="256"/>
        </pc:sldMkLst>
        <pc:spChg chg="del">
          <ac:chgData name="Trần Hữu Khoa" userId="S::20520222@ms.uit.edu.vn::c3492e31-50a0-41f5-bc2e-2ed74a2c307a" providerId="AD" clId="Web-{B7A67983-9C0E-C25A-6B82-DA70CEE5BE74}" dt="2021-11-14T09:38:20.155" v="89"/>
          <ac:spMkLst>
            <pc:docMk/>
            <pc:sldMk cId="73197" sldId="256"/>
            <ac:spMk id="2" creationId="{4E961139-C6DC-4EEB-AF7F-8CA77CA8CE63}"/>
          </ac:spMkLst>
        </pc:spChg>
        <pc:spChg chg="del">
          <ac:chgData name="Trần Hữu Khoa" userId="S::20520222@ms.uit.edu.vn::c3492e31-50a0-41f5-bc2e-2ed74a2c307a" providerId="AD" clId="Web-{B7A67983-9C0E-C25A-6B82-DA70CEE5BE74}" dt="2021-11-14T09:38:24.358" v="90"/>
          <ac:spMkLst>
            <pc:docMk/>
            <pc:sldMk cId="73197" sldId="256"/>
            <ac:spMk id="3" creationId="{1BEC156A-B6CC-4858-BA77-F70D8A89B2CF}"/>
          </ac:spMkLst>
        </pc:spChg>
        <pc:spChg chg="add del mod">
          <ac:chgData name="Trần Hữu Khoa" userId="S::20520222@ms.uit.edu.vn::c3492e31-50a0-41f5-bc2e-2ed74a2c307a" providerId="AD" clId="Web-{B7A67983-9C0E-C25A-6B82-DA70CEE5BE74}" dt="2021-11-14T09:38:29.608" v="92"/>
          <ac:spMkLst>
            <pc:docMk/>
            <pc:sldMk cId="73197" sldId="256"/>
            <ac:spMk id="4" creationId="{5297B9FB-DECB-431D-982D-83FB5D9857FF}"/>
          </ac:spMkLst>
        </pc:spChg>
      </pc:sldChg>
      <pc:sldChg chg="new">
        <pc:chgData name="Trần Hữu Khoa" userId="S::20520222@ms.uit.edu.vn::c3492e31-50a0-41f5-bc2e-2ed74a2c307a" providerId="AD" clId="Web-{B7A67983-9C0E-C25A-6B82-DA70CEE5BE74}" dt="2021-11-14T09:39:14.781" v="101"/>
        <pc:sldMkLst>
          <pc:docMk/>
          <pc:sldMk cId="415178733" sldId="256"/>
        </pc:sldMkLst>
      </pc:sldChg>
      <pc:sldChg chg="addSp new del">
        <pc:chgData name="Trần Hữu Khoa" userId="S::20520222@ms.uit.edu.vn::c3492e31-50a0-41f5-bc2e-2ed74a2c307a" providerId="AD" clId="Web-{B7A67983-9C0E-C25A-6B82-DA70CEE5BE74}" dt="2021-11-14T09:39:13.921" v="100"/>
        <pc:sldMkLst>
          <pc:docMk/>
          <pc:sldMk cId="1506641376" sldId="256"/>
        </pc:sldMkLst>
        <pc:spChg chg="add">
          <ac:chgData name="Trần Hữu Khoa" userId="S::20520222@ms.uit.edu.vn::c3492e31-50a0-41f5-bc2e-2ed74a2c307a" providerId="AD" clId="Web-{B7A67983-9C0E-C25A-6B82-DA70CEE5BE74}" dt="2021-11-14T09:39:07.421" v="99"/>
          <ac:spMkLst>
            <pc:docMk/>
            <pc:sldMk cId="1506641376" sldId="256"/>
            <ac:spMk id="4" creationId="{1AF1A262-FE03-4B99-9933-7DB7084E11CE}"/>
          </ac:spMkLst>
        </pc:spChg>
      </pc:sldChg>
      <pc:sldChg chg="addSp delSp modSp del mod setBg">
        <pc:chgData name="Trần Hữu Khoa" userId="S::20520222@ms.uit.edu.vn::c3492e31-50a0-41f5-bc2e-2ed74a2c307a" providerId="AD" clId="Web-{B7A67983-9C0E-C25A-6B82-DA70CEE5BE74}" dt="2021-11-14T09:37:55.810" v="83"/>
        <pc:sldMkLst>
          <pc:docMk/>
          <pc:sldMk cId="2567927505" sldId="256"/>
        </pc:sldMkLst>
        <pc:spChg chg="mod">
          <ac:chgData name="Trần Hữu Khoa" userId="S::20520222@ms.uit.edu.vn::c3492e31-50a0-41f5-bc2e-2ed74a2c307a" providerId="AD" clId="Web-{B7A67983-9C0E-C25A-6B82-DA70CEE5BE74}" dt="2021-11-14T09:36:20.246" v="73"/>
          <ac:spMkLst>
            <pc:docMk/>
            <pc:sldMk cId="2567927505" sldId="256"/>
            <ac:spMk id="2" creationId="{00000000-0000-0000-0000-000000000000}"/>
          </ac:spMkLst>
        </pc:spChg>
        <pc:spChg chg="mod ord">
          <ac:chgData name="Trần Hữu Khoa" userId="S::20520222@ms.uit.edu.vn::c3492e31-50a0-41f5-bc2e-2ed74a2c307a" providerId="AD" clId="Web-{B7A67983-9C0E-C25A-6B82-DA70CEE5BE74}" dt="2021-11-14T09:36:20.246" v="73"/>
          <ac:spMkLst>
            <pc:docMk/>
            <pc:sldMk cId="2567927505" sldId="256"/>
            <ac:spMk id="10" creationId="{C4326808-F8EF-406E-B1A2-CA73550819E0}"/>
          </ac:spMkLst>
        </pc:spChg>
        <pc:spChg chg="add del">
          <ac:chgData name="Trần Hữu Khoa" userId="S::20520222@ms.uit.edu.vn::c3492e31-50a0-41f5-bc2e-2ed74a2c307a" providerId="AD" clId="Web-{B7A67983-9C0E-C25A-6B82-DA70CEE5BE74}" dt="2021-11-14T09:36:20.246" v="73"/>
          <ac:spMkLst>
            <pc:docMk/>
            <pc:sldMk cId="2567927505" sldId="256"/>
            <ac:spMk id="19" creationId="{0786F82F-1B47-46ED-8EAE-53EF71E59E9A}"/>
          </ac:spMkLst>
        </pc:spChg>
        <pc:spChg chg="add del">
          <ac:chgData name="Trần Hữu Khoa" userId="S::20520222@ms.uit.edu.vn::c3492e31-50a0-41f5-bc2e-2ed74a2c307a" providerId="AD" clId="Web-{B7A67983-9C0E-C25A-6B82-DA70CEE5BE74}" dt="2021-11-14T09:36:20.246" v="73"/>
          <ac:spMkLst>
            <pc:docMk/>
            <pc:sldMk cId="2567927505" sldId="256"/>
            <ac:spMk id="24" creationId="{EF1BAF6F-6275-4646-9C59-331B29B9550F}"/>
          </ac:spMkLst>
        </pc:spChg>
        <pc:spChg chg="add del">
          <ac:chgData name="Trần Hữu Khoa" userId="S::20520222@ms.uit.edu.vn::c3492e31-50a0-41f5-bc2e-2ed74a2c307a" providerId="AD" clId="Web-{B7A67983-9C0E-C25A-6B82-DA70CEE5BE74}" dt="2021-11-14T09:36:20.246" v="73"/>
          <ac:spMkLst>
            <pc:docMk/>
            <pc:sldMk cId="2567927505" sldId="256"/>
            <ac:spMk id="26" creationId="{099405E2-1A96-4DBA-A9DC-4C2A1B421CA9}"/>
          </ac:spMkLst>
        </pc:spChg>
        <pc:spChg chg="add del">
          <ac:chgData name="Trần Hữu Khoa" userId="S::20520222@ms.uit.edu.vn::c3492e31-50a0-41f5-bc2e-2ed74a2c307a" providerId="AD" clId="Web-{B7A67983-9C0E-C25A-6B82-DA70CEE5BE74}" dt="2021-11-14T09:36:20.246" v="73"/>
          <ac:spMkLst>
            <pc:docMk/>
            <pc:sldMk cId="2567927505" sldId="256"/>
            <ac:spMk id="28" creationId="{DEB1CCE3-FB1D-471C-9AFE-D20E81E64AC0}"/>
          </ac:spMkLst>
        </pc:spChg>
        <pc:spChg chg="add del">
          <ac:chgData name="Trần Hữu Khoa" userId="S::20520222@ms.uit.edu.vn::c3492e31-50a0-41f5-bc2e-2ed74a2c307a" providerId="AD" clId="Web-{B7A67983-9C0E-C25A-6B82-DA70CEE5BE74}" dt="2021-11-14T09:36:20.246" v="73"/>
          <ac:spMkLst>
            <pc:docMk/>
            <pc:sldMk cId="2567927505" sldId="256"/>
            <ac:spMk id="30" creationId="{60F38E87-6AF8-4488-B608-9FA2F57B40B7}"/>
          </ac:spMkLst>
        </pc:spChg>
        <pc:spChg chg="add del">
          <ac:chgData name="Trần Hữu Khoa" userId="S::20520222@ms.uit.edu.vn::c3492e31-50a0-41f5-bc2e-2ed74a2c307a" providerId="AD" clId="Web-{B7A67983-9C0E-C25A-6B82-DA70CEE5BE74}" dt="2021-11-14T09:36:20.246" v="73"/>
          <ac:spMkLst>
            <pc:docMk/>
            <pc:sldMk cId="2567927505" sldId="256"/>
            <ac:spMk id="32" creationId="{ECC3B76D-CC6E-42D0-8666-2A2164AB5AF4}"/>
          </ac:spMkLst>
        </pc:spChg>
        <pc:spChg chg="add del">
          <ac:chgData name="Trần Hữu Khoa" userId="S::20520222@ms.uit.edu.vn::c3492e31-50a0-41f5-bc2e-2ed74a2c307a" providerId="AD" clId="Web-{B7A67983-9C0E-C25A-6B82-DA70CEE5BE74}" dt="2021-11-14T09:36:20.246" v="73"/>
          <ac:spMkLst>
            <pc:docMk/>
            <pc:sldMk cId="2567927505" sldId="256"/>
            <ac:spMk id="34" creationId="{32BA9D6C-8214-4E25-AF8B-48762AD8D530}"/>
          </ac:spMkLst>
        </pc:spChg>
        <pc:spChg chg="add del">
          <ac:chgData name="Trần Hữu Khoa" userId="S::20520222@ms.uit.edu.vn::c3492e31-50a0-41f5-bc2e-2ed74a2c307a" providerId="AD" clId="Web-{B7A67983-9C0E-C25A-6B82-DA70CEE5BE74}" dt="2021-11-14T09:36:20.246" v="73"/>
          <ac:spMkLst>
            <pc:docMk/>
            <pc:sldMk cId="2567927505" sldId="256"/>
            <ac:spMk id="36" creationId="{DBE9B8BD-472F-4F54-AC9D-101EE3496992}"/>
          </ac:spMkLst>
        </pc:spChg>
        <pc:spChg chg="add del">
          <ac:chgData name="Trần Hữu Khoa" userId="S::20520222@ms.uit.edu.vn::c3492e31-50a0-41f5-bc2e-2ed74a2c307a" providerId="AD" clId="Web-{B7A67983-9C0E-C25A-6B82-DA70CEE5BE74}" dt="2021-11-14T09:36:20.246" v="73"/>
          <ac:spMkLst>
            <pc:docMk/>
            <pc:sldMk cId="2567927505" sldId="256"/>
            <ac:spMk id="38" creationId="{0871A14F-64B0-4CCE-900E-695C55EFF375}"/>
          </ac:spMkLst>
        </pc:spChg>
        <pc:spChg chg="add del">
          <ac:chgData name="Trần Hữu Khoa" userId="S::20520222@ms.uit.edu.vn::c3492e31-50a0-41f5-bc2e-2ed74a2c307a" providerId="AD" clId="Web-{B7A67983-9C0E-C25A-6B82-DA70CEE5BE74}" dt="2021-11-14T09:36:20.246" v="73"/>
          <ac:spMkLst>
            <pc:docMk/>
            <pc:sldMk cId="2567927505" sldId="256"/>
            <ac:spMk id="40" creationId="{0FDBC76A-295F-4635-A28D-ADA24F383ABC}"/>
          </ac:spMkLst>
        </pc:spChg>
        <pc:spChg chg="add del">
          <ac:chgData name="Trần Hữu Khoa" userId="S::20520222@ms.uit.edu.vn::c3492e31-50a0-41f5-bc2e-2ed74a2c307a" providerId="AD" clId="Web-{B7A67983-9C0E-C25A-6B82-DA70CEE5BE74}" dt="2021-11-14T09:36:10.105" v="67"/>
          <ac:spMkLst>
            <pc:docMk/>
            <pc:sldMk cId="2567927505" sldId="256"/>
            <ac:spMk id="42" creationId="{EA164D6B-6878-4B9F-A2D0-985D39B17B46}"/>
          </ac:spMkLst>
        </pc:spChg>
        <pc:spChg chg="add del">
          <ac:chgData name="Trần Hữu Khoa" userId="S::20520222@ms.uit.edu.vn::c3492e31-50a0-41f5-bc2e-2ed74a2c307a" providerId="AD" clId="Web-{B7A67983-9C0E-C25A-6B82-DA70CEE5BE74}" dt="2021-11-14T09:36:10.105" v="67"/>
          <ac:spMkLst>
            <pc:docMk/>
            <pc:sldMk cId="2567927505" sldId="256"/>
            <ac:spMk id="43" creationId="{064738AB-B6BE-4867-889A-52CE4AC8DBD0}"/>
          </ac:spMkLst>
        </pc:spChg>
        <pc:spChg chg="add del">
          <ac:chgData name="Trần Hữu Khoa" userId="S::20520222@ms.uit.edu.vn::c3492e31-50a0-41f5-bc2e-2ed74a2c307a" providerId="AD" clId="Web-{B7A67983-9C0E-C25A-6B82-DA70CEE5BE74}" dt="2021-11-14T09:36:12.808" v="69"/>
          <ac:spMkLst>
            <pc:docMk/>
            <pc:sldMk cId="2567927505" sldId="256"/>
            <ac:spMk id="44" creationId="{0786F82F-1B47-46ED-8EAE-53EF71E59E9A}"/>
          </ac:spMkLst>
        </pc:spChg>
        <pc:spChg chg="add del">
          <ac:chgData name="Trần Hữu Khoa" userId="S::20520222@ms.uit.edu.vn::c3492e31-50a0-41f5-bc2e-2ed74a2c307a" providerId="AD" clId="Web-{B7A67983-9C0E-C25A-6B82-DA70CEE5BE74}" dt="2021-11-14T09:36:07.543" v="65"/>
          <ac:spMkLst>
            <pc:docMk/>
            <pc:sldMk cId="2567927505" sldId="256"/>
            <ac:spMk id="45" creationId="{CA22F210-7186-4074-94C5-FAD2C2EB15B2}"/>
          </ac:spMkLst>
        </pc:spChg>
        <pc:spChg chg="add del">
          <ac:chgData name="Trần Hữu Khoa" userId="S::20520222@ms.uit.edu.vn::c3492e31-50a0-41f5-bc2e-2ed74a2c307a" providerId="AD" clId="Web-{B7A67983-9C0E-C25A-6B82-DA70CEE5BE74}" dt="2021-11-14T09:36:12.808" v="69"/>
          <ac:spMkLst>
            <pc:docMk/>
            <pc:sldMk cId="2567927505" sldId="256"/>
            <ac:spMk id="46" creationId="{EF1BAF6F-6275-4646-9C59-331B29B9550F}"/>
          </ac:spMkLst>
        </pc:spChg>
        <pc:spChg chg="add del">
          <ac:chgData name="Trần Hữu Khoa" userId="S::20520222@ms.uit.edu.vn::c3492e31-50a0-41f5-bc2e-2ed74a2c307a" providerId="AD" clId="Web-{B7A67983-9C0E-C25A-6B82-DA70CEE5BE74}" dt="2021-11-14T09:36:07.543" v="65"/>
          <ac:spMkLst>
            <pc:docMk/>
            <pc:sldMk cId="2567927505" sldId="256"/>
            <ac:spMk id="47" creationId="{11C4FED8-D85F-4B52-875F-AB6873B50373}"/>
          </ac:spMkLst>
        </pc:spChg>
        <pc:spChg chg="add del">
          <ac:chgData name="Trần Hữu Khoa" userId="S::20520222@ms.uit.edu.vn::c3492e31-50a0-41f5-bc2e-2ed74a2c307a" providerId="AD" clId="Web-{B7A67983-9C0E-C25A-6B82-DA70CEE5BE74}" dt="2021-11-14T09:36:12.808" v="69"/>
          <ac:spMkLst>
            <pc:docMk/>
            <pc:sldMk cId="2567927505" sldId="256"/>
            <ac:spMk id="48" creationId="{099405E2-1A96-4DBA-A9DC-4C2A1B421CA9}"/>
          </ac:spMkLst>
        </pc:spChg>
        <pc:spChg chg="add del">
          <ac:chgData name="Trần Hữu Khoa" userId="S::20520222@ms.uit.edu.vn::c3492e31-50a0-41f5-bc2e-2ed74a2c307a" providerId="AD" clId="Web-{B7A67983-9C0E-C25A-6B82-DA70CEE5BE74}" dt="2021-11-14T09:36:10.105" v="67"/>
          <ac:spMkLst>
            <pc:docMk/>
            <pc:sldMk cId="2567927505" sldId="256"/>
            <ac:spMk id="49" creationId="{7C60369F-A41B-4D6E-8990-30E2715C5730}"/>
          </ac:spMkLst>
        </pc:spChg>
        <pc:spChg chg="add del">
          <ac:chgData name="Trần Hữu Khoa" userId="S::20520222@ms.uit.edu.vn::c3492e31-50a0-41f5-bc2e-2ed74a2c307a" providerId="AD" clId="Web-{B7A67983-9C0E-C25A-6B82-DA70CEE5BE74}" dt="2021-11-14T09:36:12.808" v="69"/>
          <ac:spMkLst>
            <pc:docMk/>
            <pc:sldMk cId="2567927505" sldId="256"/>
            <ac:spMk id="50" creationId="{BCF4857D-F003-4CA1-82AB-00900B1008BA}"/>
          </ac:spMkLst>
        </pc:spChg>
        <pc:spChg chg="add del">
          <ac:chgData name="Trần Hữu Khoa" userId="S::20520222@ms.uit.edu.vn::c3492e31-50a0-41f5-bc2e-2ed74a2c307a" providerId="AD" clId="Web-{B7A67983-9C0E-C25A-6B82-DA70CEE5BE74}" dt="2021-11-14T09:36:12.808" v="69"/>
          <ac:spMkLst>
            <pc:docMk/>
            <pc:sldMk cId="2567927505" sldId="256"/>
            <ac:spMk id="51" creationId="{79855050-A75B-4DD0-9B56-8B1C7722D884}"/>
          </ac:spMkLst>
        </pc:spChg>
        <pc:spChg chg="add del">
          <ac:chgData name="Trần Hữu Khoa" userId="S::20520222@ms.uit.edu.vn::c3492e31-50a0-41f5-bc2e-2ed74a2c307a" providerId="AD" clId="Web-{B7A67983-9C0E-C25A-6B82-DA70CEE5BE74}" dt="2021-11-14T09:36:12.808" v="69"/>
          <ac:spMkLst>
            <pc:docMk/>
            <pc:sldMk cId="2567927505" sldId="256"/>
            <ac:spMk id="52" creationId="{DB791336-FCAA-4174-9303-B3F374861110}"/>
          </ac:spMkLst>
        </pc:spChg>
        <pc:spChg chg="add del">
          <ac:chgData name="Trần Hữu Khoa" userId="S::20520222@ms.uit.edu.vn::c3492e31-50a0-41f5-bc2e-2ed74a2c307a" providerId="AD" clId="Web-{B7A67983-9C0E-C25A-6B82-DA70CEE5BE74}" dt="2021-11-14T09:36:12.808" v="69"/>
          <ac:spMkLst>
            <pc:docMk/>
            <pc:sldMk cId="2567927505" sldId="256"/>
            <ac:spMk id="53" creationId="{2060C0F7-61A6-4E64-A77E-AFBD81127352}"/>
          </ac:spMkLst>
        </pc:spChg>
        <pc:spChg chg="add del">
          <ac:chgData name="Trần Hữu Khoa" userId="S::20520222@ms.uit.edu.vn::c3492e31-50a0-41f5-bc2e-2ed74a2c307a" providerId="AD" clId="Web-{B7A67983-9C0E-C25A-6B82-DA70CEE5BE74}" dt="2021-11-14T09:36:12.808" v="69"/>
          <ac:spMkLst>
            <pc:docMk/>
            <pc:sldMk cId="2567927505" sldId="256"/>
            <ac:spMk id="54" creationId="{CA212158-300D-44D0-9CCE-472C3F669EE1}"/>
          </ac:spMkLst>
        </pc:spChg>
        <pc:spChg chg="add del">
          <ac:chgData name="Trần Hữu Khoa" userId="S::20520222@ms.uit.edu.vn::c3492e31-50a0-41f5-bc2e-2ed74a2c307a" providerId="AD" clId="Web-{B7A67983-9C0E-C25A-6B82-DA70CEE5BE74}" dt="2021-11-14T09:36:15.746" v="71"/>
          <ac:spMkLst>
            <pc:docMk/>
            <pc:sldMk cId="2567927505" sldId="256"/>
            <ac:spMk id="56" creationId="{0786F82F-1B47-46ED-8EAE-53EF71E59E9A}"/>
          </ac:spMkLst>
        </pc:spChg>
        <pc:spChg chg="add del">
          <ac:chgData name="Trần Hữu Khoa" userId="S::20520222@ms.uit.edu.vn::c3492e31-50a0-41f5-bc2e-2ed74a2c307a" providerId="AD" clId="Web-{B7A67983-9C0E-C25A-6B82-DA70CEE5BE74}" dt="2021-11-14T09:36:15.746" v="71"/>
          <ac:spMkLst>
            <pc:docMk/>
            <pc:sldMk cId="2567927505" sldId="256"/>
            <ac:spMk id="58" creationId="{EF1BAF6F-6275-4646-9C59-331B29B9550F}"/>
          </ac:spMkLst>
        </pc:spChg>
        <pc:spChg chg="add del">
          <ac:chgData name="Trần Hữu Khoa" userId="S::20520222@ms.uit.edu.vn::c3492e31-50a0-41f5-bc2e-2ed74a2c307a" providerId="AD" clId="Web-{B7A67983-9C0E-C25A-6B82-DA70CEE5BE74}" dt="2021-11-14T09:36:15.746" v="71"/>
          <ac:spMkLst>
            <pc:docMk/>
            <pc:sldMk cId="2567927505" sldId="256"/>
            <ac:spMk id="60" creationId="{C3B59E90-C2E6-4C7B-B62A-9A39E4D132D9}"/>
          </ac:spMkLst>
        </pc:spChg>
        <pc:spChg chg="add del">
          <ac:chgData name="Trần Hữu Khoa" userId="S::20520222@ms.uit.edu.vn::c3492e31-50a0-41f5-bc2e-2ed74a2c307a" providerId="AD" clId="Web-{B7A67983-9C0E-C25A-6B82-DA70CEE5BE74}" dt="2021-11-14T09:36:12.808" v="69"/>
          <ac:spMkLst>
            <pc:docMk/>
            <pc:sldMk cId="2567927505" sldId="256"/>
            <ac:spMk id="61" creationId="{988521F4-D44A-42C5-9BDB-5CA25554098B}"/>
          </ac:spMkLst>
        </pc:spChg>
        <pc:spChg chg="add del">
          <ac:chgData name="Trần Hữu Khoa" userId="S::20520222@ms.uit.edu.vn::c3492e31-50a0-41f5-bc2e-2ed74a2c307a" providerId="AD" clId="Web-{B7A67983-9C0E-C25A-6B82-DA70CEE5BE74}" dt="2021-11-14T09:36:15.746" v="71"/>
          <ac:spMkLst>
            <pc:docMk/>
            <pc:sldMk cId="2567927505" sldId="256"/>
            <ac:spMk id="62" creationId="{F41B2979-9B0F-4F3C-A912-A0A5339D706C}"/>
          </ac:spMkLst>
        </pc:spChg>
        <pc:spChg chg="add del">
          <ac:chgData name="Trần Hữu Khoa" userId="S::20520222@ms.uit.edu.vn::c3492e31-50a0-41f5-bc2e-2ed74a2c307a" providerId="AD" clId="Web-{B7A67983-9C0E-C25A-6B82-DA70CEE5BE74}" dt="2021-11-14T09:36:12.808" v="69"/>
          <ac:spMkLst>
            <pc:docMk/>
            <pc:sldMk cId="2567927505" sldId="256"/>
            <ac:spMk id="63" creationId="{5E6738EB-6FF0-4AF9-8462-57F4494B88B2}"/>
          </ac:spMkLst>
        </pc:spChg>
        <pc:spChg chg="add del">
          <ac:chgData name="Trần Hữu Khoa" userId="S::20520222@ms.uit.edu.vn::c3492e31-50a0-41f5-bc2e-2ed74a2c307a" providerId="AD" clId="Web-{B7A67983-9C0E-C25A-6B82-DA70CEE5BE74}" dt="2021-11-14T09:36:15.746" v="71"/>
          <ac:spMkLst>
            <pc:docMk/>
            <pc:sldMk cId="2567927505" sldId="256"/>
            <ac:spMk id="64" creationId="{0D88D065-482C-41CF-99A2-50EFB1B94E59}"/>
          </ac:spMkLst>
        </pc:spChg>
        <pc:spChg chg="add del">
          <ac:chgData name="Trần Hữu Khoa" userId="S::20520222@ms.uit.edu.vn::c3492e31-50a0-41f5-bc2e-2ed74a2c307a" providerId="AD" clId="Web-{B7A67983-9C0E-C25A-6B82-DA70CEE5BE74}" dt="2021-11-14T09:36:15.746" v="71"/>
          <ac:spMkLst>
            <pc:docMk/>
            <pc:sldMk cId="2567927505" sldId="256"/>
            <ac:spMk id="65" creationId="{760CEDF7-1225-4242-8C30-EA518372A716}"/>
          </ac:spMkLst>
        </pc:spChg>
        <pc:spChg chg="add del">
          <ac:chgData name="Trần Hữu Khoa" userId="S::20520222@ms.uit.edu.vn::c3492e31-50a0-41f5-bc2e-2ed74a2c307a" providerId="AD" clId="Web-{B7A67983-9C0E-C25A-6B82-DA70CEE5BE74}" dt="2021-11-14T09:36:15.746" v="71"/>
          <ac:spMkLst>
            <pc:docMk/>
            <pc:sldMk cId="2567927505" sldId="256"/>
            <ac:spMk id="66" creationId="{E0B15B07-5DFC-49A7-83E7-33AE560DDD32}"/>
          </ac:spMkLst>
        </pc:spChg>
        <pc:spChg chg="add del">
          <ac:chgData name="Trần Hữu Khoa" userId="S::20520222@ms.uit.edu.vn::c3492e31-50a0-41f5-bc2e-2ed74a2c307a" providerId="AD" clId="Web-{B7A67983-9C0E-C25A-6B82-DA70CEE5BE74}" dt="2021-11-14T09:36:15.746" v="71"/>
          <ac:spMkLst>
            <pc:docMk/>
            <pc:sldMk cId="2567927505" sldId="256"/>
            <ac:spMk id="67" creationId="{23E1A6E1-A101-407D-9872-0506425C7DDD}"/>
          </ac:spMkLst>
        </pc:spChg>
        <pc:spChg chg="add del">
          <ac:chgData name="Trần Hữu Khoa" userId="S::20520222@ms.uit.edu.vn::c3492e31-50a0-41f5-bc2e-2ed74a2c307a" providerId="AD" clId="Web-{B7A67983-9C0E-C25A-6B82-DA70CEE5BE74}" dt="2021-11-14T09:36:15.746" v="71"/>
          <ac:spMkLst>
            <pc:docMk/>
            <pc:sldMk cId="2567927505" sldId="256"/>
            <ac:spMk id="68" creationId="{E49E4F89-BD43-4E3D-88E8-6C7E8AA9F70D}"/>
          </ac:spMkLst>
        </pc:spChg>
        <pc:spChg chg="add del">
          <ac:chgData name="Trần Hữu Khoa" userId="S::20520222@ms.uit.edu.vn::c3492e31-50a0-41f5-bc2e-2ed74a2c307a" providerId="AD" clId="Web-{B7A67983-9C0E-C25A-6B82-DA70CEE5BE74}" dt="2021-11-14T09:36:15.746" v="71"/>
          <ac:spMkLst>
            <pc:docMk/>
            <pc:sldMk cId="2567927505" sldId="256"/>
            <ac:spMk id="69" creationId="{71153701-84AC-48F8-BF95-FD091301A00B}"/>
          </ac:spMkLst>
        </pc:spChg>
        <pc:spChg chg="add del">
          <ac:chgData name="Trần Hữu Khoa" userId="S::20520222@ms.uit.edu.vn::c3492e31-50a0-41f5-bc2e-2ed74a2c307a" providerId="AD" clId="Web-{B7A67983-9C0E-C25A-6B82-DA70CEE5BE74}" dt="2021-11-14T09:36:15.746" v="71"/>
          <ac:spMkLst>
            <pc:docMk/>
            <pc:sldMk cId="2567927505" sldId="256"/>
            <ac:spMk id="70" creationId="{025FF1E9-6522-482B-A20C-EA7AF7CAA134}"/>
          </ac:spMkLst>
        </pc:spChg>
        <pc:spChg chg="add del">
          <ac:chgData name="Trần Hữu Khoa" userId="S::20520222@ms.uit.edu.vn::c3492e31-50a0-41f5-bc2e-2ed74a2c307a" providerId="AD" clId="Web-{B7A67983-9C0E-C25A-6B82-DA70CEE5BE74}" dt="2021-11-14T09:36:20.246" v="73"/>
          <ac:spMkLst>
            <pc:docMk/>
            <pc:sldMk cId="2567927505" sldId="256"/>
            <ac:spMk id="71" creationId="{0786F82F-1B47-46ED-8EAE-53EF71E59E9A}"/>
          </ac:spMkLst>
        </pc:spChg>
        <pc:spChg chg="add del">
          <ac:chgData name="Trần Hữu Khoa" userId="S::20520222@ms.uit.edu.vn::c3492e31-50a0-41f5-bc2e-2ed74a2c307a" providerId="AD" clId="Web-{B7A67983-9C0E-C25A-6B82-DA70CEE5BE74}" dt="2021-11-14T09:36:20.246" v="73"/>
          <ac:spMkLst>
            <pc:docMk/>
            <pc:sldMk cId="2567927505" sldId="256"/>
            <ac:spMk id="72" creationId="{EF1BAF6F-6275-4646-9C59-331B29B9550F}"/>
          </ac:spMkLst>
        </pc:spChg>
        <pc:spChg chg="add del">
          <ac:chgData name="Trần Hữu Khoa" userId="S::20520222@ms.uit.edu.vn::c3492e31-50a0-41f5-bc2e-2ed74a2c307a" providerId="AD" clId="Web-{B7A67983-9C0E-C25A-6B82-DA70CEE5BE74}" dt="2021-11-14T09:36:20.246" v="73"/>
          <ac:spMkLst>
            <pc:docMk/>
            <pc:sldMk cId="2567927505" sldId="256"/>
            <ac:spMk id="73" creationId="{2ECA4CB2-9071-41EB-AABB-2D8EB939D0F8}"/>
          </ac:spMkLst>
        </pc:spChg>
        <pc:spChg chg="add del">
          <ac:chgData name="Trần Hữu Khoa" userId="S::20520222@ms.uit.edu.vn::c3492e31-50a0-41f5-bc2e-2ed74a2c307a" providerId="AD" clId="Web-{B7A67983-9C0E-C25A-6B82-DA70CEE5BE74}" dt="2021-11-14T09:36:20.246" v="73"/>
          <ac:spMkLst>
            <pc:docMk/>
            <pc:sldMk cId="2567927505" sldId="256"/>
            <ac:spMk id="74" creationId="{EB86F6BD-9C49-4F4F-99EA-9C5AA31835CD}"/>
          </ac:spMkLst>
        </pc:spChg>
        <pc:spChg chg="add del">
          <ac:chgData name="Trần Hữu Khoa" userId="S::20520222@ms.uit.edu.vn::c3492e31-50a0-41f5-bc2e-2ed74a2c307a" providerId="AD" clId="Web-{B7A67983-9C0E-C25A-6B82-DA70CEE5BE74}" dt="2021-11-14T09:36:20.246" v="73"/>
          <ac:spMkLst>
            <pc:docMk/>
            <pc:sldMk cId="2567927505" sldId="256"/>
            <ac:spMk id="75" creationId="{C7DA365B-E064-481A-A62D-18CD31DB3F13}"/>
          </ac:spMkLst>
        </pc:spChg>
        <pc:spChg chg="add del">
          <ac:chgData name="Trần Hữu Khoa" userId="S::20520222@ms.uit.edu.vn::c3492e31-50a0-41f5-bc2e-2ed74a2c307a" providerId="AD" clId="Web-{B7A67983-9C0E-C25A-6B82-DA70CEE5BE74}" dt="2021-11-14T09:36:20.246" v="73"/>
          <ac:spMkLst>
            <pc:docMk/>
            <pc:sldMk cId="2567927505" sldId="256"/>
            <ac:spMk id="76" creationId="{96DBE49D-AABD-458B-B2DF-4D5FA7D5C7F1}"/>
          </ac:spMkLst>
        </pc:spChg>
        <pc:spChg chg="add del">
          <ac:chgData name="Trần Hữu Khoa" userId="S::20520222@ms.uit.edu.vn::c3492e31-50a0-41f5-bc2e-2ed74a2c307a" providerId="AD" clId="Web-{B7A67983-9C0E-C25A-6B82-DA70CEE5BE74}" dt="2021-11-14T09:36:20.246" v="73"/>
          <ac:spMkLst>
            <pc:docMk/>
            <pc:sldMk cId="2567927505" sldId="256"/>
            <ac:spMk id="77" creationId="{96833CC6-729B-40E8-B891-D93467E34B1D}"/>
          </ac:spMkLst>
        </pc:spChg>
        <pc:spChg chg="add del">
          <ac:chgData name="Trần Hữu Khoa" userId="S::20520222@ms.uit.edu.vn::c3492e31-50a0-41f5-bc2e-2ed74a2c307a" providerId="AD" clId="Web-{B7A67983-9C0E-C25A-6B82-DA70CEE5BE74}" dt="2021-11-14T09:36:20.246" v="73"/>
          <ac:spMkLst>
            <pc:docMk/>
            <pc:sldMk cId="2567927505" sldId="256"/>
            <ac:spMk id="78" creationId="{A5757897-7307-46AF-923D-FF5BF45DD009}"/>
          </ac:spMkLst>
        </pc:spChg>
        <pc:picChg chg="mod ord">
          <ac:chgData name="Trần Hữu Khoa" userId="S::20520222@ms.uit.edu.vn::c3492e31-50a0-41f5-bc2e-2ed74a2c307a" providerId="AD" clId="Web-{B7A67983-9C0E-C25A-6B82-DA70CEE5BE74}" dt="2021-11-14T09:36:20.246" v="73"/>
          <ac:picMkLst>
            <pc:docMk/>
            <pc:sldMk cId="2567927505" sldId="256"/>
            <ac:picMk id="14" creationId="{F2060C8B-5AB1-4DC5-B444-DA0416303DCF}"/>
          </ac:picMkLst>
        </pc:picChg>
      </pc:sldChg>
      <pc:sldChg chg="new del mod">
        <pc:chgData name="Trần Hữu Khoa" userId="S::20520222@ms.uit.edu.vn::c3492e31-50a0-41f5-bc2e-2ed74a2c307a" providerId="AD" clId="Web-{B7A67983-9C0E-C25A-6B82-DA70CEE5BE74}" dt="2021-11-14T09:38:49.718" v="96"/>
        <pc:sldMkLst>
          <pc:docMk/>
          <pc:sldMk cId="1375578654" sldId="257"/>
        </pc:sldMkLst>
      </pc:sldChg>
      <pc:sldChg chg="addSp modSp del mod setBg">
        <pc:chgData name="Trần Hữu Khoa" userId="S::20520222@ms.uit.edu.vn::c3492e31-50a0-41f5-bc2e-2ed74a2c307a" providerId="AD" clId="Web-{B7A67983-9C0E-C25A-6B82-DA70CEE5BE74}" dt="2021-11-14T09:37:58.889" v="84"/>
        <pc:sldMkLst>
          <pc:docMk/>
          <pc:sldMk cId="2114383621" sldId="257"/>
        </pc:sldMkLst>
        <pc:spChg chg="mod">
          <ac:chgData name="Trần Hữu Khoa" userId="S::20520222@ms.uit.edu.vn::c3492e31-50a0-41f5-bc2e-2ed74a2c307a" providerId="AD" clId="Web-{B7A67983-9C0E-C25A-6B82-DA70CEE5BE74}" dt="2021-11-14T09:31:32.350" v="57"/>
          <ac:spMkLst>
            <pc:docMk/>
            <pc:sldMk cId="2114383621" sldId="257"/>
            <ac:spMk id="2" creationId="{E2CCD874-96DA-4933-9F70-7279425E67DF}"/>
          </ac:spMkLst>
        </pc:spChg>
        <pc:spChg chg="mod">
          <ac:chgData name="Trần Hữu Khoa" userId="S::20520222@ms.uit.edu.vn::c3492e31-50a0-41f5-bc2e-2ed74a2c307a" providerId="AD" clId="Web-{B7A67983-9C0E-C25A-6B82-DA70CEE5BE74}" dt="2021-11-14T09:31:32.350" v="57"/>
          <ac:spMkLst>
            <pc:docMk/>
            <pc:sldMk cId="2114383621" sldId="257"/>
            <ac:spMk id="3" creationId="{8428A984-6DC4-4C27-918E-61C9373AC1D8}"/>
          </ac:spMkLst>
        </pc:spChg>
        <pc:spChg chg="add">
          <ac:chgData name="Trần Hữu Khoa" userId="S::20520222@ms.uit.edu.vn::c3492e31-50a0-41f5-bc2e-2ed74a2c307a" providerId="AD" clId="Web-{B7A67983-9C0E-C25A-6B82-DA70CEE5BE74}" dt="2021-11-14T09:31:32.350" v="57"/>
          <ac:spMkLst>
            <pc:docMk/>
            <pc:sldMk cId="2114383621" sldId="257"/>
            <ac:spMk id="8" creationId="{72526924-84D3-45FB-A5FE-62D8FCBF53B6}"/>
          </ac:spMkLst>
        </pc:spChg>
        <pc:spChg chg="add">
          <ac:chgData name="Trần Hữu Khoa" userId="S::20520222@ms.uit.edu.vn::c3492e31-50a0-41f5-bc2e-2ed74a2c307a" providerId="AD" clId="Web-{B7A67983-9C0E-C25A-6B82-DA70CEE5BE74}" dt="2021-11-14T09:31:32.350" v="57"/>
          <ac:spMkLst>
            <pc:docMk/>
            <pc:sldMk cId="2114383621" sldId="257"/>
            <ac:spMk id="10" creationId="{5C2A6256-1DD0-4E4B-A8B3-9A711B4DBE0C}"/>
          </ac:spMkLst>
        </pc:spChg>
        <pc:spChg chg="add">
          <ac:chgData name="Trần Hữu Khoa" userId="S::20520222@ms.uit.edu.vn::c3492e31-50a0-41f5-bc2e-2ed74a2c307a" providerId="AD" clId="Web-{B7A67983-9C0E-C25A-6B82-DA70CEE5BE74}" dt="2021-11-14T09:31:32.350" v="57"/>
          <ac:spMkLst>
            <pc:docMk/>
            <pc:sldMk cId="2114383621" sldId="257"/>
            <ac:spMk id="12" creationId="{41760540-185E-4652-BFD2-9B362EF3BC99}"/>
          </ac:spMkLst>
        </pc:spChg>
        <pc:spChg chg="add">
          <ac:chgData name="Trần Hữu Khoa" userId="S::20520222@ms.uit.edu.vn::c3492e31-50a0-41f5-bc2e-2ed74a2c307a" providerId="AD" clId="Web-{B7A67983-9C0E-C25A-6B82-DA70CEE5BE74}" dt="2021-11-14T09:31:32.350" v="57"/>
          <ac:spMkLst>
            <pc:docMk/>
            <pc:sldMk cId="2114383621" sldId="257"/>
            <ac:spMk id="14" creationId="{729789F4-85C1-41A0-83EB-992E22210CB9}"/>
          </ac:spMkLst>
        </pc:spChg>
        <pc:spChg chg="add">
          <ac:chgData name="Trần Hữu Khoa" userId="S::20520222@ms.uit.edu.vn::c3492e31-50a0-41f5-bc2e-2ed74a2c307a" providerId="AD" clId="Web-{B7A67983-9C0E-C25A-6B82-DA70CEE5BE74}" dt="2021-11-14T09:31:32.350" v="57"/>
          <ac:spMkLst>
            <pc:docMk/>
            <pc:sldMk cId="2114383621" sldId="257"/>
            <ac:spMk id="16" creationId="{9D9D367D-6DD2-4A7C-8918-0DCAC297559A}"/>
          </ac:spMkLst>
        </pc:spChg>
      </pc:sldChg>
      <pc:sldChg chg="del">
        <pc:chgData name="Trần Hữu Khoa" userId="S::20520222@ms.uit.edu.vn::c3492e31-50a0-41f5-bc2e-2ed74a2c307a" providerId="AD" clId="Web-{B7A67983-9C0E-C25A-6B82-DA70CEE5BE74}" dt="2021-11-14T09:22:32.511" v="4"/>
        <pc:sldMkLst>
          <pc:docMk/>
          <pc:sldMk cId="914373073" sldId="258"/>
        </pc:sldMkLst>
      </pc:sldChg>
      <pc:sldChg chg="addSp delSp modSp new add del mod setBg modClrScheme chgLayout">
        <pc:chgData name="Trần Hữu Khoa" userId="S::20520222@ms.uit.edu.vn::c3492e31-50a0-41f5-bc2e-2ed74a2c307a" providerId="AD" clId="Web-{B7A67983-9C0E-C25A-6B82-DA70CEE5BE74}" dt="2021-11-14T09:38:00.435" v="85"/>
        <pc:sldMkLst>
          <pc:docMk/>
          <pc:sldMk cId="3556952080" sldId="258"/>
        </pc:sldMkLst>
        <pc:spChg chg="del">
          <ac:chgData name="Trần Hữu Khoa" userId="S::20520222@ms.uit.edu.vn::c3492e31-50a0-41f5-bc2e-2ed74a2c307a" providerId="AD" clId="Web-{B7A67983-9C0E-C25A-6B82-DA70CEE5BE74}" dt="2021-11-14T09:37:36.591" v="81"/>
          <ac:spMkLst>
            <pc:docMk/>
            <pc:sldMk cId="3556952080" sldId="258"/>
            <ac:spMk id="2" creationId="{746C1CB3-3695-43DA-92F8-E9DA2441A6F2}"/>
          </ac:spMkLst>
        </pc:spChg>
        <pc:spChg chg="del">
          <ac:chgData name="Trần Hữu Khoa" userId="S::20520222@ms.uit.edu.vn::c3492e31-50a0-41f5-bc2e-2ed74a2c307a" providerId="AD" clId="Web-{B7A67983-9C0E-C25A-6B82-DA70CEE5BE74}" dt="2021-11-14T09:37:36.591" v="81"/>
          <ac:spMkLst>
            <pc:docMk/>
            <pc:sldMk cId="3556952080" sldId="258"/>
            <ac:spMk id="3" creationId="{8337E008-0BC7-4A75-A4DD-FF08DBDE5803}"/>
          </ac:spMkLst>
        </pc:spChg>
        <pc:spChg chg="add del">
          <ac:chgData name="Trần Hữu Khoa" userId="S::20520222@ms.uit.edu.vn::c3492e31-50a0-41f5-bc2e-2ed74a2c307a" providerId="AD" clId="Web-{B7A67983-9C0E-C25A-6B82-DA70CEE5BE74}" dt="2021-11-14T09:36:35.340" v="79"/>
          <ac:spMkLst>
            <pc:docMk/>
            <pc:sldMk cId="3556952080" sldId="258"/>
            <ac:spMk id="4" creationId="{880BFFA6-7FE2-409F-9CD8-00BDE6F47B20}"/>
          </ac:spMkLst>
        </pc:spChg>
        <pc:spChg chg="add del mod">
          <ac:chgData name="Trần Hữu Khoa" userId="S::20520222@ms.uit.edu.vn::c3492e31-50a0-41f5-bc2e-2ed74a2c307a" providerId="AD" clId="Web-{B7A67983-9C0E-C25A-6B82-DA70CEE5BE74}" dt="2021-11-14T09:36:33.199" v="78"/>
          <ac:spMkLst>
            <pc:docMk/>
            <pc:sldMk cId="3556952080" sldId="258"/>
            <ac:spMk id="5" creationId="{F4B62AD5-4DC9-475A-B10B-3E28E4849DBF}"/>
          </ac:spMkLst>
        </pc:spChg>
        <pc:spChg chg="add">
          <ac:chgData name="Trần Hữu Khoa" userId="S::20520222@ms.uit.edu.vn::c3492e31-50a0-41f5-bc2e-2ed74a2c307a" providerId="AD" clId="Web-{B7A67983-9C0E-C25A-6B82-DA70CEE5BE74}" dt="2021-11-14T09:37:50.216" v="82"/>
          <ac:spMkLst>
            <pc:docMk/>
            <pc:sldMk cId="3556952080" sldId="258"/>
            <ac:spMk id="6" creationId="{8B89B27F-F838-4822-AB08-25DEEA5E7AA0}"/>
          </ac:spMkLst>
        </pc:spChg>
      </pc:sldChg>
      <pc:sldChg chg="addSp delSp modSp new del mod setBg modClrScheme chgLayout">
        <pc:chgData name="Trần Hữu Khoa" userId="S::20520222@ms.uit.edu.vn::c3492e31-50a0-41f5-bc2e-2ed74a2c307a" providerId="AD" clId="Web-{B7A67983-9C0E-C25A-6B82-DA70CEE5BE74}" dt="2021-11-14T09:34:08.665" v="61"/>
        <pc:sldMkLst>
          <pc:docMk/>
          <pc:sldMk cId="4245154552" sldId="258"/>
        </pc:sldMkLst>
        <pc:spChg chg="del">
          <ac:chgData name="Trần Hữu Khoa" userId="S::20520222@ms.uit.edu.vn::c3492e31-50a0-41f5-bc2e-2ed74a2c307a" providerId="AD" clId="Web-{B7A67983-9C0E-C25A-6B82-DA70CEE5BE74}" dt="2021-11-14T09:23:58.716" v="8"/>
          <ac:spMkLst>
            <pc:docMk/>
            <pc:sldMk cId="4245154552" sldId="258"/>
            <ac:spMk id="2" creationId="{53A2BE6B-1277-4E1C-94A5-323EB4B247FB}"/>
          </ac:spMkLst>
        </pc:spChg>
        <pc:spChg chg="del">
          <ac:chgData name="Trần Hữu Khoa" userId="S::20520222@ms.uit.edu.vn::c3492e31-50a0-41f5-bc2e-2ed74a2c307a" providerId="AD" clId="Web-{B7A67983-9C0E-C25A-6B82-DA70CEE5BE74}" dt="2021-11-14T09:23:58.716" v="8"/>
          <ac:spMkLst>
            <pc:docMk/>
            <pc:sldMk cId="4245154552" sldId="258"/>
            <ac:spMk id="3" creationId="{4F5BFD96-DE39-4D47-8C29-EF9D82545D6F}"/>
          </ac:spMkLst>
        </pc:spChg>
        <pc:spChg chg="add del">
          <ac:chgData name="Trần Hữu Khoa" userId="S::20520222@ms.uit.edu.vn::c3492e31-50a0-41f5-bc2e-2ed74a2c307a" providerId="AD" clId="Web-{B7A67983-9C0E-C25A-6B82-DA70CEE5BE74}" dt="2021-11-14T09:24:05.279" v="10"/>
          <ac:spMkLst>
            <pc:docMk/>
            <pc:sldMk cId="4245154552" sldId="258"/>
            <ac:spMk id="4" creationId="{603AA60F-3FC9-49C3-9E80-4BA6DE562A91}"/>
          </ac:spMkLst>
        </pc:spChg>
        <pc:spChg chg="add mod">
          <ac:chgData name="Trần Hữu Khoa" userId="S::20520222@ms.uit.edu.vn::c3492e31-50a0-41f5-bc2e-2ed74a2c307a" providerId="AD" clId="Web-{B7A67983-9C0E-C25A-6B82-DA70CEE5BE74}" dt="2021-11-14T09:31:07.584" v="53" actId="20577"/>
          <ac:spMkLst>
            <pc:docMk/>
            <pc:sldMk cId="4245154552" sldId="258"/>
            <ac:spMk id="5" creationId="{39F9D435-F593-4AEA-9512-855F039BD08D}"/>
          </ac:spMkLst>
        </pc:spChg>
        <pc:spChg chg="add del">
          <ac:chgData name="Trần Hữu Khoa" userId="S::20520222@ms.uit.edu.vn::c3492e31-50a0-41f5-bc2e-2ed74a2c307a" providerId="AD" clId="Web-{B7A67983-9C0E-C25A-6B82-DA70CEE5BE74}" dt="2021-11-14T09:25:47.890" v="24"/>
          <ac:spMkLst>
            <pc:docMk/>
            <pc:sldMk cId="4245154552" sldId="258"/>
            <ac:spMk id="10" creationId="{0786F82F-1B47-46ED-8EAE-53EF71E59E9A}"/>
          </ac:spMkLst>
        </pc:spChg>
        <pc:spChg chg="add del">
          <ac:chgData name="Trần Hữu Khoa" userId="S::20520222@ms.uit.edu.vn::c3492e31-50a0-41f5-bc2e-2ed74a2c307a" providerId="AD" clId="Web-{B7A67983-9C0E-C25A-6B82-DA70CEE5BE74}" dt="2021-11-14T09:25:47.890" v="24"/>
          <ac:spMkLst>
            <pc:docMk/>
            <pc:sldMk cId="4245154552" sldId="258"/>
            <ac:spMk id="12" creationId="{EF1BAF6F-6275-4646-9C59-331B29B9550F}"/>
          </ac:spMkLst>
        </pc:spChg>
        <pc:spChg chg="add del">
          <ac:chgData name="Trần Hữu Khoa" userId="S::20520222@ms.uit.edu.vn::c3492e31-50a0-41f5-bc2e-2ed74a2c307a" providerId="AD" clId="Web-{B7A67983-9C0E-C25A-6B82-DA70CEE5BE74}" dt="2021-11-14T09:25:47.890" v="24"/>
          <ac:spMkLst>
            <pc:docMk/>
            <pc:sldMk cId="4245154552" sldId="258"/>
            <ac:spMk id="14" creationId="{72526924-84D3-45FB-A5FE-62D8FCBF53B6}"/>
          </ac:spMkLst>
        </pc:spChg>
        <pc:spChg chg="add del">
          <ac:chgData name="Trần Hữu Khoa" userId="S::20520222@ms.uit.edu.vn::c3492e31-50a0-41f5-bc2e-2ed74a2c307a" providerId="AD" clId="Web-{B7A67983-9C0E-C25A-6B82-DA70CEE5BE74}" dt="2021-11-14T09:25:47.890" v="24"/>
          <ac:spMkLst>
            <pc:docMk/>
            <pc:sldMk cId="4245154552" sldId="258"/>
            <ac:spMk id="16" creationId="{5C2A6256-1DD0-4E4B-A8B3-9A711B4DBE0C}"/>
          </ac:spMkLst>
        </pc:spChg>
        <pc:spChg chg="add del">
          <ac:chgData name="Trần Hữu Khoa" userId="S::20520222@ms.uit.edu.vn::c3492e31-50a0-41f5-bc2e-2ed74a2c307a" providerId="AD" clId="Web-{B7A67983-9C0E-C25A-6B82-DA70CEE5BE74}" dt="2021-11-14T09:25:47.890" v="24"/>
          <ac:spMkLst>
            <pc:docMk/>
            <pc:sldMk cId="4245154552" sldId="258"/>
            <ac:spMk id="18" creationId="{41760540-185E-4652-BFD2-9B362EF3BC99}"/>
          </ac:spMkLst>
        </pc:spChg>
        <pc:spChg chg="add del">
          <ac:chgData name="Trần Hữu Khoa" userId="S::20520222@ms.uit.edu.vn::c3492e31-50a0-41f5-bc2e-2ed74a2c307a" providerId="AD" clId="Web-{B7A67983-9C0E-C25A-6B82-DA70CEE5BE74}" dt="2021-11-14T09:25:47.890" v="24"/>
          <ac:spMkLst>
            <pc:docMk/>
            <pc:sldMk cId="4245154552" sldId="258"/>
            <ac:spMk id="20" creationId="{729789F4-85C1-41A0-83EB-992E22210CB9}"/>
          </ac:spMkLst>
        </pc:spChg>
        <pc:spChg chg="add del">
          <ac:chgData name="Trần Hữu Khoa" userId="S::20520222@ms.uit.edu.vn::c3492e31-50a0-41f5-bc2e-2ed74a2c307a" providerId="AD" clId="Web-{B7A67983-9C0E-C25A-6B82-DA70CEE5BE74}" dt="2021-11-14T09:25:47.890" v="24"/>
          <ac:spMkLst>
            <pc:docMk/>
            <pc:sldMk cId="4245154552" sldId="258"/>
            <ac:spMk id="22" creationId="{9D9D367D-6DD2-4A7C-8918-0DCAC297559A}"/>
          </ac:spMkLst>
        </pc:spChg>
        <pc:spChg chg="add">
          <ac:chgData name="Trần Hữu Khoa" userId="S::20520222@ms.uit.edu.vn::c3492e31-50a0-41f5-bc2e-2ed74a2c307a" providerId="AD" clId="Web-{B7A67983-9C0E-C25A-6B82-DA70CEE5BE74}" dt="2021-11-14T09:25:47.890" v="24"/>
          <ac:spMkLst>
            <pc:docMk/>
            <pc:sldMk cId="4245154552" sldId="258"/>
            <ac:spMk id="27" creationId="{0786F82F-1B47-46ED-8EAE-53EF71E59E9A}"/>
          </ac:spMkLst>
        </pc:spChg>
        <pc:spChg chg="add">
          <ac:chgData name="Trần Hữu Khoa" userId="S::20520222@ms.uit.edu.vn::c3492e31-50a0-41f5-bc2e-2ed74a2c307a" providerId="AD" clId="Web-{B7A67983-9C0E-C25A-6B82-DA70CEE5BE74}" dt="2021-11-14T09:25:47.890" v="24"/>
          <ac:spMkLst>
            <pc:docMk/>
            <pc:sldMk cId="4245154552" sldId="258"/>
            <ac:spMk id="29" creationId="{EF1BAF6F-6275-4646-9C59-331B29B9550F}"/>
          </ac:spMkLst>
        </pc:spChg>
        <pc:spChg chg="add">
          <ac:chgData name="Trần Hữu Khoa" userId="S::20520222@ms.uit.edu.vn::c3492e31-50a0-41f5-bc2e-2ed74a2c307a" providerId="AD" clId="Web-{B7A67983-9C0E-C25A-6B82-DA70CEE5BE74}" dt="2021-11-14T09:25:47.890" v="24"/>
          <ac:spMkLst>
            <pc:docMk/>
            <pc:sldMk cId="4245154552" sldId="258"/>
            <ac:spMk id="31" creationId="{72526924-84D3-45FB-A5FE-62D8FCBF53B6}"/>
          </ac:spMkLst>
        </pc:spChg>
        <pc:spChg chg="add">
          <ac:chgData name="Trần Hữu Khoa" userId="S::20520222@ms.uit.edu.vn::c3492e31-50a0-41f5-bc2e-2ed74a2c307a" providerId="AD" clId="Web-{B7A67983-9C0E-C25A-6B82-DA70CEE5BE74}" dt="2021-11-14T09:25:47.890" v="24"/>
          <ac:spMkLst>
            <pc:docMk/>
            <pc:sldMk cId="4245154552" sldId="258"/>
            <ac:spMk id="33" creationId="{5C2A6256-1DD0-4E4B-A8B3-9A711B4DBE0C}"/>
          </ac:spMkLst>
        </pc:spChg>
        <pc:spChg chg="add">
          <ac:chgData name="Trần Hữu Khoa" userId="S::20520222@ms.uit.edu.vn::c3492e31-50a0-41f5-bc2e-2ed74a2c307a" providerId="AD" clId="Web-{B7A67983-9C0E-C25A-6B82-DA70CEE5BE74}" dt="2021-11-14T09:25:47.890" v="24"/>
          <ac:spMkLst>
            <pc:docMk/>
            <pc:sldMk cId="4245154552" sldId="258"/>
            <ac:spMk id="35" creationId="{41760540-185E-4652-BFD2-9B362EF3BC99}"/>
          </ac:spMkLst>
        </pc:spChg>
        <pc:spChg chg="add">
          <ac:chgData name="Trần Hữu Khoa" userId="S::20520222@ms.uit.edu.vn::c3492e31-50a0-41f5-bc2e-2ed74a2c307a" providerId="AD" clId="Web-{B7A67983-9C0E-C25A-6B82-DA70CEE5BE74}" dt="2021-11-14T09:25:47.890" v="24"/>
          <ac:spMkLst>
            <pc:docMk/>
            <pc:sldMk cId="4245154552" sldId="258"/>
            <ac:spMk id="37" creationId="{729789F4-85C1-41A0-83EB-992E22210CB9}"/>
          </ac:spMkLst>
        </pc:spChg>
        <pc:spChg chg="add">
          <ac:chgData name="Trần Hữu Khoa" userId="S::20520222@ms.uit.edu.vn::c3492e31-50a0-41f5-bc2e-2ed74a2c307a" providerId="AD" clId="Web-{B7A67983-9C0E-C25A-6B82-DA70CEE5BE74}" dt="2021-11-14T09:25:47.890" v="24"/>
          <ac:spMkLst>
            <pc:docMk/>
            <pc:sldMk cId="4245154552" sldId="258"/>
            <ac:spMk id="39" creationId="{9D9D367D-6DD2-4A7C-8918-0DCAC297559A}"/>
          </ac:spMkLst>
        </pc:spChg>
        <pc:picChg chg="add del mod">
          <ac:chgData name="Trần Hữu Khoa" userId="S::20520222@ms.uit.edu.vn::c3492e31-50a0-41f5-bc2e-2ed74a2c307a" providerId="AD" clId="Web-{B7A67983-9C0E-C25A-6B82-DA70CEE5BE74}" dt="2021-11-14T09:32:50.789" v="60"/>
          <ac:picMkLst>
            <pc:docMk/>
            <pc:sldMk cId="4245154552" sldId="258"/>
            <ac:picMk id="6" creationId="{2D840CCD-F254-4012-A074-DE710CEDBC64}"/>
          </ac:picMkLst>
        </pc:picChg>
      </pc:sldChg>
      <pc:sldChg chg="addSp delSp modSp new del mod setBg modClrScheme chgLayout">
        <pc:chgData name="Trần Hữu Khoa" userId="S::20520222@ms.uit.edu.vn::c3492e31-50a0-41f5-bc2e-2ed74a2c307a" providerId="AD" clId="Web-{B7A67983-9C0E-C25A-6B82-DA70CEE5BE74}" dt="2021-11-14T09:30:47.130" v="46"/>
        <pc:sldMkLst>
          <pc:docMk/>
          <pc:sldMk cId="712250585" sldId="259"/>
        </pc:sldMkLst>
        <pc:spChg chg="add del mod">
          <ac:chgData name="Trần Hữu Khoa" userId="S::20520222@ms.uit.edu.vn::c3492e31-50a0-41f5-bc2e-2ed74a2c307a" providerId="AD" clId="Web-{B7A67983-9C0E-C25A-6B82-DA70CEE5BE74}" dt="2021-11-14T09:29:59.864" v="37"/>
          <ac:spMkLst>
            <pc:docMk/>
            <pc:sldMk cId="712250585" sldId="259"/>
            <ac:spMk id="2" creationId="{7F2AF518-8B21-424B-9568-97CA92B32903}"/>
          </ac:spMkLst>
        </pc:spChg>
        <pc:spChg chg="add del mod">
          <ac:chgData name="Trần Hữu Khoa" userId="S::20520222@ms.uit.edu.vn::c3492e31-50a0-41f5-bc2e-2ed74a2c307a" providerId="AD" clId="Web-{B7A67983-9C0E-C25A-6B82-DA70CEE5BE74}" dt="2021-11-14T09:29:26.972" v="32"/>
          <ac:spMkLst>
            <pc:docMk/>
            <pc:sldMk cId="712250585" sldId="259"/>
            <ac:spMk id="3" creationId="{A84A4B01-4983-4135-A91C-468FAA2363B7}"/>
          </ac:spMkLst>
        </pc:spChg>
        <pc:spChg chg="add del mod ord">
          <ac:chgData name="Trần Hữu Khoa" userId="S::20520222@ms.uit.edu.vn::c3492e31-50a0-41f5-bc2e-2ed74a2c307a" providerId="AD" clId="Web-{B7A67983-9C0E-C25A-6B82-DA70CEE5BE74}" dt="2021-11-14T09:30:03.379" v="38"/>
          <ac:spMkLst>
            <pc:docMk/>
            <pc:sldMk cId="712250585" sldId="259"/>
            <ac:spMk id="4" creationId="{BA897A99-3602-4AF9-B96E-21ED6FCE7990}"/>
          </ac:spMkLst>
        </pc:spChg>
        <pc:spChg chg="add mod ord">
          <ac:chgData name="Trần Hữu Khoa" userId="S::20520222@ms.uit.edu.vn::c3492e31-50a0-41f5-bc2e-2ed74a2c307a" providerId="AD" clId="Web-{B7A67983-9C0E-C25A-6B82-DA70CEE5BE74}" dt="2021-11-14T09:30:40.114" v="43" actId="20577"/>
          <ac:spMkLst>
            <pc:docMk/>
            <pc:sldMk cId="712250585" sldId="259"/>
            <ac:spMk id="5" creationId="{EBB45175-ECA5-4B8B-A4C8-2C5A6BAE83C2}"/>
          </ac:spMkLst>
        </pc:spChg>
        <pc:spChg chg="add del mod ord">
          <ac:chgData name="Trần Hữu Khoa" userId="S::20520222@ms.uit.edu.vn::c3492e31-50a0-41f5-bc2e-2ed74a2c307a" providerId="AD" clId="Web-{B7A67983-9C0E-C25A-6B82-DA70CEE5BE74}" dt="2021-11-14T09:30:04.739" v="39"/>
          <ac:spMkLst>
            <pc:docMk/>
            <pc:sldMk cId="712250585" sldId="259"/>
            <ac:spMk id="6" creationId="{73B020F9-782F-482A-9936-9E5846A6B47B}"/>
          </ac:spMkLst>
        </pc:spChg>
        <pc:spChg chg="add del mod ord">
          <ac:chgData name="Trần Hữu Khoa" userId="S::20520222@ms.uit.edu.vn::c3492e31-50a0-41f5-bc2e-2ed74a2c307a" providerId="AD" clId="Web-{B7A67983-9C0E-C25A-6B82-DA70CEE5BE74}" dt="2021-11-14T09:30:20.239" v="41"/>
          <ac:spMkLst>
            <pc:docMk/>
            <pc:sldMk cId="712250585" sldId="259"/>
            <ac:spMk id="7" creationId="{DC725662-01D7-47A8-AFBF-AF7958D2013C}"/>
          </ac:spMkLst>
        </pc:spChg>
        <pc:spChg chg="add mod ord">
          <ac:chgData name="Trần Hữu Khoa" userId="S::20520222@ms.uit.edu.vn::c3492e31-50a0-41f5-bc2e-2ed74a2c307a" providerId="AD" clId="Web-{B7A67983-9C0E-C25A-6B82-DA70CEE5BE74}" dt="2021-11-14T09:30:34.552" v="42"/>
          <ac:spMkLst>
            <pc:docMk/>
            <pc:sldMk cId="712250585" sldId="259"/>
            <ac:spMk id="8" creationId="{5E52FC84-C77B-4AE8-A560-5E856ADF6788}"/>
          </ac:spMkLst>
        </pc:spChg>
        <pc:spChg chg="add mod ord">
          <ac:chgData name="Trần Hữu Khoa" userId="S::20520222@ms.uit.edu.vn::c3492e31-50a0-41f5-bc2e-2ed74a2c307a" providerId="AD" clId="Web-{B7A67983-9C0E-C25A-6B82-DA70CEE5BE74}" dt="2021-11-14T09:30:46.146" v="45" actId="20577"/>
          <ac:spMkLst>
            <pc:docMk/>
            <pc:sldMk cId="712250585" sldId="259"/>
            <ac:spMk id="9" creationId="{362BFA6D-3C24-4FCE-9B0C-A94170766D13}"/>
          </ac:spMkLst>
        </pc:spChg>
      </pc:sldChg>
      <pc:sldChg chg="delSp modSp new del">
        <pc:chgData name="Trần Hữu Khoa" userId="S::20520222@ms.uit.edu.vn::c3492e31-50a0-41f5-bc2e-2ed74a2c307a" providerId="AD" clId="Web-{B7A67983-9C0E-C25A-6B82-DA70CEE5BE74}" dt="2021-11-14T09:22:34.230" v="5"/>
        <pc:sldMkLst>
          <pc:docMk/>
          <pc:sldMk cId="993579037" sldId="259"/>
        </pc:sldMkLst>
        <pc:spChg chg="del">
          <ac:chgData name="Trần Hữu Khoa" userId="S::20520222@ms.uit.edu.vn::c3492e31-50a0-41f5-bc2e-2ed74a2c307a" providerId="AD" clId="Web-{B7A67983-9C0E-C25A-6B82-DA70CEE5BE74}" dt="2021-11-14T09:22:24.449" v="3"/>
          <ac:spMkLst>
            <pc:docMk/>
            <pc:sldMk cId="993579037" sldId="259"/>
            <ac:spMk id="2" creationId="{7D503E30-CED2-4A12-9D60-BC3404846A11}"/>
          </ac:spMkLst>
        </pc:spChg>
        <pc:spChg chg="mod">
          <ac:chgData name="Trần Hữu Khoa" userId="S::20520222@ms.uit.edu.vn::c3492e31-50a0-41f5-bc2e-2ed74a2c307a" providerId="AD" clId="Web-{B7A67983-9C0E-C25A-6B82-DA70CEE5BE74}" dt="2021-11-14T09:22:22.621" v="2" actId="20577"/>
          <ac:spMkLst>
            <pc:docMk/>
            <pc:sldMk cId="993579037" sldId="259"/>
            <ac:spMk id="3" creationId="{9279B5C4-8B28-43DC-9B56-84187EEB7E17}"/>
          </ac:spMkLst>
        </pc:spChg>
      </pc:sldChg>
      <pc:sldMasterChg chg="mod setBg modSldLayout">
        <pc:chgData name="Trần Hữu Khoa" userId="S::20520222@ms.uit.edu.vn::c3492e31-50a0-41f5-bc2e-2ed74a2c307a" providerId="AD" clId="Web-{B7A67983-9C0E-C25A-6B82-DA70CEE5BE74}" dt="2021-11-14T09:38:44.921" v="95"/>
        <pc:sldMasterMkLst>
          <pc:docMk/>
          <pc:sldMasterMk cId="2214248861" sldId="2147483723"/>
        </pc:sldMasterMkLst>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2471807361" sldId="2147483712"/>
          </pc:sldLayoutMkLst>
        </pc:sldLayoutChg>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646491562" sldId="2147483713"/>
          </pc:sldLayoutMkLst>
        </pc:sldLayoutChg>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3542858199" sldId="2147483714"/>
          </pc:sldLayoutMkLst>
        </pc:sldLayoutChg>
        <pc:sldLayoutChg chg="mod">
          <pc:chgData name="Trần Hữu Khoa" userId="S::20520222@ms.uit.edu.vn::c3492e31-50a0-41f5-bc2e-2ed74a2c307a" providerId="AD" clId="Web-{B7A67983-9C0E-C25A-6B82-DA70CEE5BE74}" dt="2021-11-14T09:38:44.921" v="95"/>
          <pc:sldLayoutMkLst>
            <pc:docMk/>
            <pc:sldMasterMk cId="2214248861" sldId="2147483723"/>
            <pc:sldLayoutMk cId="1981952169" sldId="2147483715"/>
          </pc:sldLayoutMkLst>
        </pc:sldLayoutChg>
        <pc:sldLayoutChg chg="mod">
          <pc:chgData name="Trần Hữu Khoa" userId="S::20520222@ms.uit.edu.vn::c3492e31-50a0-41f5-bc2e-2ed74a2c307a" providerId="AD" clId="Web-{B7A67983-9C0E-C25A-6B82-DA70CEE5BE74}" dt="2021-11-14T09:38:44.921" v="95"/>
          <pc:sldLayoutMkLst>
            <pc:docMk/>
            <pc:sldMasterMk cId="2214248861" sldId="2147483723"/>
            <pc:sldLayoutMk cId="1612811404" sldId="2147483716"/>
          </pc:sldLayoutMkLst>
        </pc:sldLayoutChg>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2569439333" sldId="2147483717"/>
          </pc:sldLayoutMkLst>
        </pc:sldLayoutChg>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2435091198" sldId="2147483718"/>
          </pc:sldLayoutMkLst>
        </pc:sldLayoutChg>
        <pc:sldLayoutChg chg="mod">
          <pc:chgData name="Trần Hữu Khoa" userId="S::20520222@ms.uit.edu.vn::c3492e31-50a0-41f5-bc2e-2ed74a2c307a" providerId="AD" clId="Web-{B7A67983-9C0E-C25A-6B82-DA70CEE5BE74}" dt="2021-11-14T09:38:44.921" v="95"/>
          <pc:sldLayoutMkLst>
            <pc:docMk/>
            <pc:sldMasterMk cId="2214248861" sldId="2147483723"/>
            <pc:sldLayoutMk cId="1593011777" sldId="2147483719"/>
          </pc:sldLayoutMkLst>
        </pc:sldLayoutChg>
        <pc:sldLayoutChg chg="mod setFolMasterObjs">
          <pc:chgData name="Trần Hữu Khoa" userId="S::20520222@ms.uit.edu.vn::c3492e31-50a0-41f5-bc2e-2ed74a2c307a" providerId="AD" clId="Web-{B7A67983-9C0E-C25A-6B82-DA70CEE5BE74}" dt="2021-11-14T09:38:44.921" v="95"/>
          <pc:sldLayoutMkLst>
            <pc:docMk/>
            <pc:sldMasterMk cId="2214248861" sldId="2147483723"/>
            <pc:sldLayoutMk cId="1111079010" sldId="2147483720"/>
          </pc:sldLayoutMkLst>
        </pc:sldLayoutChg>
        <pc:sldLayoutChg chg="mod">
          <pc:chgData name="Trần Hữu Khoa" userId="S::20520222@ms.uit.edu.vn::c3492e31-50a0-41f5-bc2e-2ed74a2c307a" providerId="AD" clId="Web-{B7A67983-9C0E-C25A-6B82-DA70CEE5BE74}" dt="2021-11-14T09:38:44.921" v="95"/>
          <pc:sldLayoutMkLst>
            <pc:docMk/>
            <pc:sldMasterMk cId="2214248861" sldId="2147483723"/>
            <pc:sldLayoutMk cId="796653435" sldId="2147483721"/>
          </pc:sldLayoutMkLst>
        </pc:sldLayoutChg>
        <pc:sldLayoutChg chg="mod">
          <pc:chgData name="Trần Hữu Khoa" userId="S::20520222@ms.uit.edu.vn::c3492e31-50a0-41f5-bc2e-2ed74a2c307a" providerId="AD" clId="Web-{B7A67983-9C0E-C25A-6B82-DA70CEE5BE74}" dt="2021-11-14T09:38:44.921" v="95"/>
          <pc:sldLayoutMkLst>
            <pc:docMk/>
            <pc:sldMasterMk cId="2214248861" sldId="2147483723"/>
            <pc:sldLayoutMk cId="686718614" sldId="2147483722"/>
          </pc:sldLayoutMkLst>
        </pc:sldLayoutChg>
      </pc:sldMasterChg>
    </pc:docChg>
  </pc:docChgLst>
  <pc:docChgLst>
    <pc:chgData name="Mai Trung Kiên" userId="S::20520066@ms.uit.edu.vn::7e18358d-16d8-482b-9842-9443b80f1b4c" providerId="AD" clId="Web-{4793A86C-8855-77A5-54B4-B5523CF0AB0B}"/>
    <pc:docChg chg="addSld modSld">
      <pc:chgData name="Mai Trung Kiên" userId="S::20520066@ms.uit.edu.vn::7e18358d-16d8-482b-9842-9443b80f1b4c" providerId="AD" clId="Web-{4793A86C-8855-77A5-54B4-B5523CF0AB0B}" dt="2021-11-16T06:12:54.645" v="271" actId="20577"/>
      <pc:docMkLst>
        <pc:docMk/>
      </pc:docMkLst>
      <pc:sldChg chg="modTransition">
        <pc:chgData name="Mai Trung Kiên" userId="S::20520066@ms.uit.edu.vn::7e18358d-16d8-482b-9842-9443b80f1b4c" providerId="AD" clId="Web-{4793A86C-8855-77A5-54B4-B5523CF0AB0B}" dt="2021-11-16T05:22:21.179" v="1"/>
        <pc:sldMkLst>
          <pc:docMk/>
          <pc:sldMk cId="2421825002" sldId="256"/>
        </pc:sldMkLst>
      </pc:sldChg>
      <pc:sldChg chg="modTransition">
        <pc:chgData name="Mai Trung Kiên" userId="S::20520066@ms.uit.edu.vn::7e18358d-16d8-482b-9842-9443b80f1b4c" providerId="AD" clId="Web-{4793A86C-8855-77A5-54B4-B5523CF0AB0B}" dt="2021-11-16T05:22:25.789" v="2"/>
        <pc:sldMkLst>
          <pc:docMk/>
          <pc:sldMk cId="335139537" sldId="257"/>
        </pc:sldMkLst>
      </pc:sldChg>
      <pc:sldChg chg="modTransition">
        <pc:chgData name="Mai Trung Kiên" userId="S::20520066@ms.uit.edu.vn::7e18358d-16d8-482b-9842-9443b80f1b4c" providerId="AD" clId="Web-{4793A86C-8855-77A5-54B4-B5523CF0AB0B}" dt="2021-11-16T05:22:29.008" v="3"/>
        <pc:sldMkLst>
          <pc:docMk/>
          <pc:sldMk cId="278800040" sldId="267"/>
        </pc:sldMkLst>
      </pc:sldChg>
      <pc:sldChg chg="modTransition">
        <pc:chgData name="Mai Trung Kiên" userId="S::20520066@ms.uit.edu.vn::7e18358d-16d8-482b-9842-9443b80f1b4c" providerId="AD" clId="Web-{4793A86C-8855-77A5-54B4-B5523CF0AB0B}" dt="2021-11-16T05:21:58.975" v="0"/>
        <pc:sldMkLst>
          <pc:docMk/>
          <pc:sldMk cId="1266557523" sldId="268"/>
        </pc:sldMkLst>
      </pc:sldChg>
      <pc:sldChg chg="addSp delSp modSp new mod modTransition setBg setClrOvrMap">
        <pc:chgData name="Mai Trung Kiên" userId="S::20520066@ms.uit.edu.vn::7e18358d-16d8-482b-9842-9443b80f1b4c" providerId="AD" clId="Web-{4793A86C-8855-77A5-54B4-B5523CF0AB0B}" dt="2021-11-16T06:11:52.409" v="250"/>
        <pc:sldMkLst>
          <pc:docMk/>
          <pc:sldMk cId="2822808688" sldId="269"/>
        </pc:sldMkLst>
        <pc:spChg chg="mod">
          <ac:chgData name="Mai Trung Kiên" userId="S::20520066@ms.uit.edu.vn::7e18358d-16d8-482b-9842-9443b80f1b4c" providerId="AD" clId="Web-{4793A86C-8855-77A5-54B4-B5523CF0AB0B}" dt="2021-11-16T05:29:36.908" v="140"/>
          <ac:spMkLst>
            <pc:docMk/>
            <pc:sldMk cId="2822808688" sldId="269"/>
            <ac:spMk id="2" creationId="{2E176AFB-A017-423A-810D-73635AB8BAF4}"/>
          </ac:spMkLst>
        </pc:spChg>
        <pc:spChg chg="del">
          <ac:chgData name="Mai Trung Kiên" userId="S::20520066@ms.uit.edu.vn::7e18358d-16d8-482b-9842-9443b80f1b4c" providerId="AD" clId="Web-{4793A86C-8855-77A5-54B4-B5523CF0AB0B}" dt="2021-11-16T05:25:12.314" v="24"/>
          <ac:spMkLst>
            <pc:docMk/>
            <pc:sldMk cId="2822808688" sldId="269"/>
            <ac:spMk id="3" creationId="{B2943F80-8463-42F9-8719-1AB34F9755C2}"/>
          </ac:spMkLst>
        </pc:spChg>
        <pc:spChg chg="add del">
          <ac:chgData name="Mai Trung Kiên" userId="S::20520066@ms.uit.edu.vn::7e18358d-16d8-482b-9842-9443b80f1b4c" providerId="AD" clId="Web-{4793A86C-8855-77A5-54B4-B5523CF0AB0B}" dt="2021-11-16T05:29:16.188" v="127"/>
          <ac:spMkLst>
            <pc:docMk/>
            <pc:sldMk cId="2822808688" sldId="269"/>
            <ac:spMk id="6" creationId="{3B0DF90E-6BAD-4E82-8FDF-717C9A357378}"/>
          </ac:spMkLst>
        </pc:spChg>
        <pc:spChg chg="add del">
          <ac:chgData name="Mai Trung Kiên" userId="S::20520066@ms.uit.edu.vn::7e18358d-16d8-482b-9842-9443b80f1b4c" providerId="AD" clId="Web-{4793A86C-8855-77A5-54B4-B5523CF0AB0B}" dt="2021-11-16T05:29:16.188" v="127"/>
          <ac:spMkLst>
            <pc:docMk/>
            <pc:sldMk cId="2822808688" sldId="269"/>
            <ac:spMk id="7" creationId="{13DCC859-0434-4BB8-B6C5-09C88AE698FB}"/>
          </ac:spMkLst>
        </pc:spChg>
        <pc:spChg chg="add del">
          <ac:chgData name="Mai Trung Kiên" userId="S::20520066@ms.uit.edu.vn::7e18358d-16d8-482b-9842-9443b80f1b4c" providerId="AD" clId="Web-{4793A86C-8855-77A5-54B4-B5523CF0AB0B}" dt="2021-11-16T05:29:16.188" v="127"/>
          <ac:spMkLst>
            <pc:docMk/>
            <pc:sldMk cId="2822808688" sldId="269"/>
            <ac:spMk id="8" creationId="{08E7ACFB-B791-4C23-8B17-013FEDC09A89}"/>
          </ac:spMkLst>
        </pc:spChg>
        <pc:spChg chg="add del">
          <ac:chgData name="Mai Trung Kiên" userId="S::20520066@ms.uit.edu.vn::7e18358d-16d8-482b-9842-9443b80f1b4c" providerId="AD" clId="Web-{4793A86C-8855-77A5-54B4-B5523CF0AB0B}" dt="2021-11-16T05:29:12.735" v="125"/>
          <ac:spMkLst>
            <pc:docMk/>
            <pc:sldMk cId="2822808688" sldId="269"/>
            <ac:spMk id="9" creationId="{53B021B3-DE93-4AB7-8A18-CF5F1CED88B8}"/>
          </ac:spMkLst>
        </pc:spChg>
        <pc:spChg chg="add del">
          <ac:chgData name="Mai Trung Kiên" userId="S::20520066@ms.uit.edu.vn::7e18358d-16d8-482b-9842-9443b80f1b4c" providerId="AD" clId="Web-{4793A86C-8855-77A5-54B4-B5523CF0AB0B}" dt="2021-11-16T05:29:18.501" v="129"/>
          <ac:spMkLst>
            <pc:docMk/>
            <pc:sldMk cId="2822808688" sldId="269"/>
            <ac:spMk id="10" creationId="{16F9E488-0718-4E1E-9D12-26779F606252}"/>
          </ac:spMkLst>
        </pc:spChg>
        <pc:spChg chg="add del">
          <ac:chgData name="Mai Trung Kiên" userId="S::20520066@ms.uit.edu.vn::7e18358d-16d8-482b-9842-9443b80f1b4c" providerId="AD" clId="Web-{4793A86C-8855-77A5-54B4-B5523CF0AB0B}" dt="2021-11-16T05:29:12.735" v="125"/>
          <ac:spMkLst>
            <pc:docMk/>
            <pc:sldMk cId="2822808688" sldId="269"/>
            <ac:spMk id="11" creationId="{52D502E5-F6B4-4D58-B4AE-FC466FF15EE8}"/>
          </ac:spMkLst>
        </pc:spChg>
        <pc:spChg chg="add del">
          <ac:chgData name="Mai Trung Kiên" userId="S::20520066@ms.uit.edu.vn::7e18358d-16d8-482b-9842-9443b80f1b4c" providerId="AD" clId="Web-{4793A86C-8855-77A5-54B4-B5523CF0AB0B}" dt="2021-11-16T05:29:18.501" v="129"/>
          <ac:spMkLst>
            <pc:docMk/>
            <pc:sldMk cId="2822808688" sldId="269"/>
            <ac:spMk id="12" creationId="{CE708407-D01D-4E57-8998-FF799DBC3788}"/>
          </ac:spMkLst>
        </pc:spChg>
        <pc:spChg chg="add del">
          <ac:chgData name="Mai Trung Kiên" userId="S::20520066@ms.uit.edu.vn::7e18358d-16d8-482b-9842-9443b80f1b4c" providerId="AD" clId="Web-{4793A86C-8855-77A5-54B4-B5523CF0AB0B}" dt="2021-11-16T05:29:12.735" v="125"/>
          <ac:spMkLst>
            <pc:docMk/>
            <pc:sldMk cId="2822808688" sldId="269"/>
            <ac:spMk id="13" creationId="{9DECDBF4-02B6-4BB4-B65B-B8107AD6A9E8}"/>
          </ac:spMkLst>
        </pc:spChg>
        <pc:spChg chg="add del">
          <ac:chgData name="Mai Trung Kiên" userId="S::20520066@ms.uit.edu.vn::7e18358d-16d8-482b-9842-9443b80f1b4c" providerId="AD" clId="Web-{4793A86C-8855-77A5-54B4-B5523CF0AB0B}" dt="2021-11-16T05:29:20.829" v="131"/>
          <ac:spMkLst>
            <pc:docMk/>
            <pc:sldMk cId="2822808688" sldId="269"/>
            <ac:spMk id="14" creationId="{C1DEB374-A1D0-48A1-B178-959E6F2433E6}"/>
          </ac:spMkLst>
        </pc:spChg>
        <pc:spChg chg="add del">
          <ac:chgData name="Mai Trung Kiên" userId="S::20520066@ms.uit.edu.vn::7e18358d-16d8-482b-9842-9443b80f1b4c" providerId="AD" clId="Web-{4793A86C-8855-77A5-54B4-B5523CF0AB0B}" dt="2021-11-16T05:29:20.829" v="131"/>
          <ac:spMkLst>
            <pc:docMk/>
            <pc:sldMk cId="2822808688" sldId="269"/>
            <ac:spMk id="15" creationId="{2D92A3ED-9854-4AD9-88FB-0EC89C93961E}"/>
          </ac:spMkLst>
        </pc:spChg>
        <pc:spChg chg="add del">
          <ac:chgData name="Mai Trung Kiên" userId="S::20520066@ms.uit.edu.vn::7e18358d-16d8-482b-9842-9443b80f1b4c" providerId="AD" clId="Web-{4793A86C-8855-77A5-54B4-B5523CF0AB0B}" dt="2021-11-16T05:29:23.361" v="133"/>
          <ac:spMkLst>
            <pc:docMk/>
            <pc:sldMk cId="2822808688" sldId="269"/>
            <ac:spMk id="17" creationId="{BACC6370-2D7E-4714-9D71-7542949D7D5D}"/>
          </ac:spMkLst>
        </pc:spChg>
        <pc:spChg chg="add del">
          <ac:chgData name="Mai Trung Kiên" userId="S::20520066@ms.uit.edu.vn::7e18358d-16d8-482b-9842-9443b80f1b4c" providerId="AD" clId="Web-{4793A86C-8855-77A5-54B4-B5523CF0AB0B}" dt="2021-11-16T05:29:23.361" v="133"/>
          <ac:spMkLst>
            <pc:docMk/>
            <pc:sldMk cId="2822808688" sldId="269"/>
            <ac:spMk id="18" creationId="{F68B3F68-107C-434F-AA38-110D5EA91B85}"/>
          </ac:spMkLst>
        </pc:spChg>
        <pc:spChg chg="add del">
          <ac:chgData name="Mai Trung Kiên" userId="S::20520066@ms.uit.edu.vn::7e18358d-16d8-482b-9842-9443b80f1b4c" providerId="AD" clId="Web-{4793A86C-8855-77A5-54B4-B5523CF0AB0B}" dt="2021-11-16T05:29:23.361" v="133"/>
          <ac:spMkLst>
            <pc:docMk/>
            <pc:sldMk cId="2822808688" sldId="269"/>
            <ac:spMk id="19" creationId="{AAD0DBB9-1A4B-4391-81D4-CB19F9AB918A}"/>
          </ac:spMkLst>
        </pc:spChg>
        <pc:spChg chg="add del">
          <ac:chgData name="Mai Trung Kiên" userId="S::20520066@ms.uit.edu.vn::7e18358d-16d8-482b-9842-9443b80f1b4c" providerId="AD" clId="Web-{4793A86C-8855-77A5-54B4-B5523CF0AB0B}" dt="2021-11-16T05:29:23.361" v="133"/>
          <ac:spMkLst>
            <pc:docMk/>
            <pc:sldMk cId="2822808688" sldId="269"/>
            <ac:spMk id="20" creationId="{063BBA22-50EA-4C4D-BE05-F1CE4E63AA56}"/>
          </ac:spMkLst>
        </pc:spChg>
        <pc:spChg chg="add del">
          <ac:chgData name="Mai Trung Kiên" userId="S::20520066@ms.uit.edu.vn::7e18358d-16d8-482b-9842-9443b80f1b4c" providerId="AD" clId="Web-{4793A86C-8855-77A5-54B4-B5523CF0AB0B}" dt="2021-11-16T05:29:26.298" v="135"/>
          <ac:spMkLst>
            <pc:docMk/>
            <pc:sldMk cId="2822808688" sldId="269"/>
            <ac:spMk id="21" creationId="{0DE6A193-4755-479A-BC6F-A7EBCA73BE1A}"/>
          </ac:spMkLst>
        </pc:spChg>
        <pc:spChg chg="add del">
          <ac:chgData name="Mai Trung Kiên" userId="S::20520066@ms.uit.edu.vn::7e18358d-16d8-482b-9842-9443b80f1b4c" providerId="AD" clId="Web-{4793A86C-8855-77A5-54B4-B5523CF0AB0B}" dt="2021-11-16T05:29:26.298" v="135"/>
          <ac:spMkLst>
            <pc:docMk/>
            <pc:sldMk cId="2822808688" sldId="269"/>
            <ac:spMk id="22" creationId="{5A55B759-31A7-423C-9BC2-A8BC09FE98B9}"/>
          </ac:spMkLst>
        </pc:spChg>
        <pc:spChg chg="add del">
          <ac:chgData name="Mai Trung Kiên" userId="S::20520066@ms.uit.edu.vn::7e18358d-16d8-482b-9842-9443b80f1b4c" providerId="AD" clId="Web-{4793A86C-8855-77A5-54B4-B5523CF0AB0B}" dt="2021-11-16T05:29:26.298" v="135"/>
          <ac:spMkLst>
            <pc:docMk/>
            <pc:sldMk cId="2822808688" sldId="269"/>
            <ac:spMk id="23" creationId="{F78796AF-79A0-47AC-BEFD-BFFC00F968C4}"/>
          </ac:spMkLst>
        </pc:spChg>
        <pc:spChg chg="add del">
          <ac:chgData name="Mai Trung Kiên" userId="S::20520066@ms.uit.edu.vn::7e18358d-16d8-482b-9842-9443b80f1b4c" providerId="AD" clId="Web-{4793A86C-8855-77A5-54B4-B5523CF0AB0B}" dt="2021-11-16T05:29:34.205" v="137"/>
          <ac:spMkLst>
            <pc:docMk/>
            <pc:sldMk cId="2822808688" sldId="269"/>
            <ac:spMk id="24" creationId="{42A5316D-ED2F-4F89-B4B4-8D9240B1A348}"/>
          </ac:spMkLst>
        </pc:spChg>
        <pc:spChg chg="add del">
          <ac:chgData name="Mai Trung Kiên" userId="S::20520066@ms.uit.edu.vn::7e18358d-16d8-482b-9842-9443b80f1b4c" providerId="AD" clId="Web-{4793A86C-8855-77A5-54B4-B5523CF0AB0B}" dt="2021-11-16T05:29:36.861" v="139"/>
          <ac:spMkLst>
            <pc:docMk/>
            <pc:sldMk cId="2822808688" sldId="269"/>
            <ac:spMk id="25" creationId="{605494DE-B078-4D87-BB01-C84320618DAD}"/>
          </ac:spMkLst>
        </pc:spChg>
        <pc:spChg chg="add del">
          <ac:chgData name="Mai Trung Kiên" userId="S::20520066@ms.uit.edu.vn::7e18358d-16d8-482b-9842-9443b80f1b4c" providerId="AD" clId="Web-{4793A86C-8855-77A5-54B4-B5523CF0AB0B}" dt="2021-11-16T05:29:36.861" v="139"/>
          <ac:spMkLst>
            <pc:docMk/>
            <pc:sldMk cId="2822808688" sldId="269"/>
            <ac:spMk id="26" creationId="{9A0576B0-CD8C-4661-95C8-A9F2CE7CDDB0}"/>
          </ac:spMkLst>
        </pc:spChg>
        <pc:spChg chg="add del">
          <ac:chgData name="Mai Trung Kiên" userId="S::20520066@ms.uit.edu.vn::7e18358d-16d8-482b-9842-9443b80f1b4c" providerId="AD" clId="Web-{4793A86C-8855-77A5-54B4-B5523CF0AB0B}" dt="2021-11-16T05:29:36.861" v="139"/>
          <ac:spMkLst>
            <pc:docMk/>
            <pc:sldMk cId="2822808688" sldId="269"/>
            <ac:spMk id="27" creationId="{3FF60E2B-3919-423C-B1FF-56CDE6681165}"/>
          </ac:spMkLst>
        </pc:spChg>
        <pc:spChg chg="add">
          <ac:chgData name="Mai Trung Kiên" userId="S::20520066@ms.uit.edu.vn::7e18358d-16d8-482b-9842-9443b80f1b4c" providerId="AD" clId="Web-{4793A86C-8855-77A5-54B4-B5523CF0AB0B}" dt="2021-11-16T05:29:36.908" v="140"/>
          <ac:spMkLst>
            <pc:docMk/>
            <pc:sldMk cId="2822808688" sldId="269"/>
            <ac:spMk id="28" creationId="{53B021B3-DE93-4AB7-8A18-CF5F1CED88B8}"/>
          </ac:spMkLst>
        </pc:spChg>
        <pc:spChg chg="add">
          <ac:chgData name="Mai Trung Kiên" userId="S::20520066@ms.uit.edu.vn::7e18358d-16d8-482b-9842-9443b80f1b4c" providerId="AD" clId="Web-{4793A86C-8855-77A5-54B4-B5523CF0AB0B}" dt="2021-11-16T05:29:36.908" v="140"/>
          <ac:spMkLst>
            <pc:docMk/>
            <pc:sldMk cId="2822808688" sldId="269"/>
            <ac:spMk id="29" creationId="{52D502E5-F6B4-4D58-B4AE-FC466FF15EE8}"/>
          </ac:spMkLst>
        </pc:spChg>
        <pc:spChg chg="add">
          <ac:chgData name="Mai Trung Kiên" userId="S::20520066@ms.uit.edu.vn::7e18358d-16d8-482b-9842-9443b80f1b4c" providerId="AD" clId="Web-{4793A86C-8855-77A5-54B4-B5523CF0AB0B}" dt="2021-11-16T05:29:36.908" v="140"/>
          <ac:spMkLst>
            <pc:docMk/>
            <pc:sldMk cId="2822808688" sldId="269"/>
            <ac:spMk id="30" creationId="{9DECDBF4-02B6-4BB4-B65B-B8107AD6A9E8}"/>
          </ac:spMkLst>
        </pc:spChg>
        <pc:grpChg chg="add del">
          <ac:chgData name="Mai Trung Kiên" userId="S::20520066@ms.uit.edu.vn::7e18358d-16d8-482b-9842-9443b80f1b4c" providerId="AD" clId="Web-{4793A86C-8855-77A5-54B4-B5523CF0AB0B}" dt="2021-11-16T05:29:18.501" v="129"/>
          <ac:grpSpMkLst>
            <pc:docMk/>
            <pc:sldMk cId="2822808688" sldId="269"/>
            <ac:grpSpMk id="16" creationId="{7F963B07-5C9E-478C-A53E-B6F5B4A78933}"/>
          </ac:grpSpMkLst>
        </pc:grpChg>
        <pc:graphicFrameChg chg="add mod ord modGraphic">
          <ac:chgData name="Mai Trung Kiên" userId="S::20520066@ms.uit.edu.vn::7e18358d-16d8-482b-9842-9443b80f1b4c" providerId="AD" clId="Web-{4793A86C-8855-77A5-54B4-B5523CF0AB0B}" dt="2021-11-16T06:08:42.796" v="248"/>
          <ac:graphicFrameMkLst>
            <pc:docMk/>
            <pc:sldMk cId="2822808688" sldId="269"/>
            <ac:graphicFrameMk id="4" creationId="{1692A485-7D7F-4D2C-ABC1-29169C9DD50A}"/>
          </ac:graphicFrameMkLst>
        </pc:graphicFrameChg>
      </pc:sldChg>
      <pc:sldChg chg="addSp delSp modSp add replId modTransition">
        <pc:chgData name="Mai Trung Kiên" userId="S::20520066@ms.uit.edu.vn::7e18358d-16d8-482b-9842-9443b80f1b4c" providerId="AD" clId="Web-{4793A86C-8855-77A5-54B4-B5523CF0AB0B}" dt="2021-11-16T06:12:54.645" v="271" actId="20577"/>
        <pc:sldMkLst>
          <pc:docMk/>
          <pc:sldMk cId="3490186895" sldId="270"/>
        </pc:sldMkLst>
        <pc:spChg chg="mod">
          <ac:chgData name="Mai Trung Kiên" userId="S::20520066@ms.uit.edu.vn::7e18358d-16d8-482b-9842-9443b80f1b4c" providerId="AD" clId="Web-{4793A86C-8855-77A5-54B4-B5523CF0AB0B}" dt="2021-11-16T06:12:54.645" v="271" actId="20577"/>
          <ac:spMkLst>
            <pc:docMk/>
            <pc:sldMk cId="3490186895" sldId="270"/>
            <ac:spMk id="2" creationId="{2E176AFB-A017-423A-810D-73635AB8BAF4}"/>
          </ac:spMkLst>
        </pc:spChg>
        <pc:spChg chg="del">
          <ac:chgData name="Mai Trung Kiên" userId="S::20520066@ms.uit.edu.vn::7e18358d-16d8-482b-9842-9443b80f1b4c" providerId="AD" clId="Web-{4793A86C-8855-77A5-54B4-B5523CF0AB0B}" dt="2021-11-16T06:12:38.207" v="253"/>
          <ac:spMkLst>
            <pc:docMk/>
            <pc:sldMk cId="3490186895" sldId="270"/>
            <ac:spMk id="28" creationId="{53B021B3-DE93-4AB7-8A18-CF5F1CED88B8}"/>
          </ac:spMkLst>
        </pc:spChg>
        <pc:spChg chg="del">
          <ac:chgData name="Mai Trung Kiên" userId="S::20520066@ms.uit.edu.vn::7e18358d-16d8-482b-9842-9443b80f1b4c" providerId="AD" clId="Web-{4793A86C-8855-77A5-54B4-B5523CF0AB0B}" dt="2021-11-16T06:12:38.207" v="253"/>
          <ac:spMkLst>
            <pc:docMk/>
            <pc:sldMk cId="3490186895" sldId="270"/>
            <ac:spMk id="29" creationId="{52D502E5-F6B4-4D58-B4AE-FC466FF15EE8}"/>
          </ac:spMkLst>
        </pc:spChg>
        <pc:spChg chg="del">
          <ac:chgData name="Mai Trung Kiên" userId="S::20520066@ms.uit.edu.vn::7e18358d-16d8-482b-9842-9443b80f1b4c" providerId="AD" clId="Web-{4793A86C-8855-77A5-54B4-B5523CF0AB0B}" dt="2021-11-16T06:12:38.207" v="253"/>
          <ac:spMkLst>
            <pc:docMk/>
            <pc:sldMk cId="3490186895" sldId="270"/>
            <ac:spMk id="30" creationId="{9DECDBF4-02B6-4BB4-B65B-B8107AD6A9E8}"/>
          </ac:spMkLst>
        </pc:spChg>
        <pc:spChg chg="add">
          <ac:chgData name="Mai Trung Kiên" userId="S::20520066@ms.uit.edu.vn::7e18358d-16d8-482b-9842-9443b80f1b4c" providerId="AD" clId="Web-{4793A86C-8855-77A5-54B4-B5523CF0AB0B}" dt="2021-11-16T06:12:38.207" v="253"/>
          <ac:spMkLst>
            <pc:docMk/>
            <pc:sldMk cId="3490186895" sldId="270"/>
            <ac:spMk id="35" creationId="{A1F6BF70-C7D1-4AF9-8DB4-BEEB8A9C3529}"/>
          </ac:spMkLst>
        </pc:spChg>
        <pc:spChg chg="add">
          <ac:chgData name="Mai Trung Kiên" userId="S::20520066@ms.uit.edu.vn::7e18358d-16d8-482b-9842-9443b80f1b4c" providerId="AD" clId="Web-{4793A86C-8855-77A5-54B4-B5523CF0AB0B}" dt="2021-11-16T06:12:38.207" v="253"/>
          <ac:spMkLst>
            <pc:docMk/>
            <pc:sldMk cId="3490186895" sldId="270"/>
            <ac:spMk id="41" creationId="{2C1BBA94-3F40-40AA-8BB9-E69E25E537C1}"/>
          </ac:spMkLst>
        </pc:spChg>
        <pc:grpChg chg="add">
          <ac:chgData name="Mai Trung Kiên" userId="S::20520066@ms.uit.edu.vn::7e18358d-16d8-482b-9842-9443b80f1b4c" providerId="AD" clId="Web-{4793A86C-8855-77A5-54B4-B5523CF0AB0B}" dt="2021-11-16T06:12:38.207" v="253"/>
          <ac:grpSpMkLst>
            <pc:docMk/>
            <pc:sldMk cId="3490186895" sldId="270"/>
            <ac:grpSpMk id="37" creationId="{0C66A8B6-1F6E-4FCC-93B9-B9986B6FD111}"/>
          </ac:grpSpMkLst>
        </pc:grpChg>
        <pc:graphicFrameChg chg="mod modGraphic">
          <ac:chgData name="Mai Trung Kiên" userId="S::20520066@ms.uit.edu.vn::7e18358d-16d8-482b-9842-9443b80f1b4c" providerId="AD" clId="Web-{4793A86C-8855-77A5-54B4-B5523CF0AB0B}" dt="2021-11-16T06:12:38.207" v="253"/>
          <ac:graphicFrameMkLst>
            <pc:docMk/>
            <pc:sldMk cId="3490186895" sldId="270"/>
            <ac:graphicFrameMk id="4" creationId="{1692A485-7D7F-4D2C-ABC1-29169C9DD50A}"/>
          </ac:graphicFrameMkLst>
        </pc:graphicFrameChg>
      </pc:sldChg>
    </pc:docChg>
  </pc:docChgLst>
  <pc:docChgLst>
    <pc:chgData name="Trần Hữu Khoa" userId="S::20520222@ms.uit.edu.vn::c3492e31-50a0-41f5-bc2e-2ed74a2c307a" providerId="AD" clId="Web-{EDAB634E-0097-F404-BAC9-000DBD51955F}"/>
    <pc:docChg chg="addSld delSld modSld">
      <pc:chgData name="Trần Hữu Khoa" userId="S::20520222@ms.uit.edu.vn::c3492e31-50a0-41f5-bc2e-2ed74a2c307a" providerId="AD" clId="Web-{EDAB634E-0097-F404-BAC9-000DBD51955F}" dt="2021-11-20T16:09:36.279" v="109"/>
      <pc:docMkLst>
        <pc:docMk/>
      </pc:docMkLst>
      <pc:sldChg chg="del">
        <pc:chgData name="Trần Hữu Khoa" userId="S::20520222@ms.uit.edu.vn::c3492e31-50a0-41f5-bc2e-2ed74a2c307a" providerId="AD" clId="Web-{EDAB634E-0097-F404-BAC9-000DBD51955F}" dt="2021-11-20T16:07:14.072" v="83"/>
        <pc:sldMkLst>
          <pc:docMk/>
          <pc:sldMk cId="3612914728" sldId="289"/>
        </pc:sldMkLst>
      </pc:sldChg>
      <pc:sldChg chg="addSp delSp modSp">
        <pc:chgData name="Trần Hữu Khoa" userId="S::20520222@ms.uit.edu.vn::c3492e31-50a0-41f5-bc2e-2ed74a2c307a" providerId="AD" clId="Web-{EDAB634E-0097-F404-BAC9-000DBD51955F}" dt="2021-11-20T15:03:12.523" v="75"/>
        <pc:sldMkLst>
          <pc:docMk/>
          <pc:sldMk cId="2606222977" sldId="293"/>
        </pc:sldMkLst>
        <pc:spChg chg="mod">
          <ac:chgData name="Trần Hữu Khoa" userId="S::20520222@ms.uit.edu.vn::c3492e31-50a0-41f5-bc2e-2ed74a2c307a" providerId="AD" clId="Web-{EDAB634E-0097-F404-BAC9-000DBD51955F}" dt="2021-11-20T14:56:11.196" v="19" actId="20577"/>
          <ac:spMkLst>
            <pc:docMk/>
            <pc:sldMk cId="2606222977" sldId="293"/>
            <ac:spMk id="2" creationId="{611EAFA9-02EB-46A7-9C39-ADCD2F81A817}"/>
          </ac:spMkLst>
        </pc:spChg>
        <pc:spChg chg="mod">
          <ac:chgData name="Trần Hữu Khoa" userId="S::20520222@ms.uit.edu.vn::c3492e31-50a0-41f5-bc2e-2ed74a2c307a" providerId="AD" clId="Web-{EDAB634E-0097-F404-BAC9-000DBD51955F}" dt="2021-11-20T15:00:43.066" v="69" actId="20577"/>
          <ac:spMkLst>
            <pc:docMk/>
            <pc:sldMk cId="2606222977" sldId="293"/>
            <ac:spMk id="3" creationId="{3E650FA4-5F5B-47D5-AC80-1CBDB2B5CAE2}"/>
          </ac:spMkLst>
        </pc:spChg>
        <pc:spChg chg="add del mod">
          <ac:chgData name="Trần Hữu Khoa" userId="S::20520222@ms.uit.edu.vn::c3492e31-50a0-41f5-bc2e-2ed74a2c307a" providerId="AD" clId="Web-{EDAB634E-0097-F404-BAC9-000DBD51955F}" dt="2021-11-20T15:03:12.523" v="75"/>
          <ac:spMkLst>
            <pc:docMk/>
            <pc:sldMk cId="2606222977" sldId="293"/>
            <ac:spMk id="4" creationId="{49C7F691-E311-4AA6-B323-8B68446ABA7B}"/>
          </ac:spMkLst>
        </pc:spChg>
      </pc:sldChg>
      <pc:sldChg chg="modSp new">
        <pc:chgData name="Trần Hữu Khoa" userId="S::20520222@ms.uit.edu.vn::c3492e31-50a0-41f5-bc2e-2ed74a2c307a" providerId="AD" clId="Web-{EDAB634E-0097-F404-BAC9-000DBD51955F}" dt="2021-11-20T15:03:38.742" v="78" actId="20577"/>
        <pc:sldMkLst>
          <pc:docMk/>
          <pc:sldMk cId="2196157715" sldId="294"/>
        </pc:sldMkLst>
        <pc:spChg chg="mod">
          <ac:chgData name="Trần Hữu Khoa" userId="S::20520222@ms.uit.edu.vn::c3492e31-50a0-41f5-bc2e-2ed74a2c307a" providerId="AD" clId="Web-{EDAB634E-0097-F404-BAC9-000DBD51955F}" dt="2021-11-20T15:03:38.742" v="78" actId="20577"/>
          <ac:spMkLst>
            <pc:docMk/>
            <pc:sldMk cId="2196157715" sldId="294"/>
            <ac:spMk id="2" creationId="{51758A35-E3A5-4CE5-BB10-C75814EAD80C}"/>
          </ac:spMkLst>
        </pc:spChg>
      </pc:sldChg>
      <pc:sldChg chg="modSp new">
        <pc:chgData name="Trần Hữu Khoa" userId="S::20520222@ms.uit.edu.vn::c3492e31-50a0-41f5-bc2e-2ed74a2c307a" providerId="AD" clId="Web-{EDAB634E-0097-F404-BAC9-000DBD51955F}" dt="2021-11-20T15:33:05.465" v="82" actId="20577"/>
        <pc:sldMkLst>
          <pc:docMk/>
          <pc:sldMk cId="4153846322" sldId="295"/>
        </pc:sldMkLst>
        <pc:spChg chg="mod">
          <ac:chgData name="Trần Hữu Khoa" userId="S::20520222@ms.uit.edu.vn::c3492e31-50a0-41f5-bc2e-2ed74a2c307a" providerId="AD" clId="Web-{EDAB634E-0097-F404-BAC9-000DBD51955F}" dt="2021-11-20T15:33:05.465" v="82" actId="20577"/>
          <ac:spMkLst>
            <pc:docMk/>
            <pc:sldMk cId="4153846322" sldId="295"/>
            <ac:spMk id="2" creationId="{97424A8D-C7AA-4F4E-BB86-F873236F8862}"/>
          </ac:spMkLst>
        </pc:spChg>
      </pc:sldChg>
      <pc:sldChg chg="addSp delSp modSp new">
        <pc:chgData name="Trần Hữu Khoa" userId="S::20520222@ms.uit.edu.vn::c3492e31-50a0-41f5-bc2e-2ed74a2c307a" providerId="AD" clId="Web-{EDAB634E-0097-F404-BAC9-000DBD51955F}" dt="2021-11-20T16:09:36.279" v="109"/>
        <pc:sldMkLst>
          <pc:docMk/>
          <pc:sldMk cId="1745581581" sldId="296"/>
        </pc:sldMkLst>
        <pc:spChg chg="mod">
          <ac:chgData name="Trần Hữu Khoa" userId="S::20520222@ms.uit.edu.vn::c3492e31-50a0-41f5-bc2e-2ed74a2c307a" providerId="AD" clId="Web-{EDAB634E-0097-F404-BAC9-000DBD51955F}" dt="2021-11-20T16:09:11.981" v="106" actId="20577"/>
          <ac:spMkLst>
            <pc:docMk/>
            <pc:sldMk cId="1745581581" sldId="296"/>
            <ac:spMk id="2" creationId="{558A049E-F3E8-4EF9-B458-FF7FD89C4D1C}"/>
          </ac:spMkLst>
        </pc:spChg>
        <pc:spChg chg="add del">
          <ac:chgData name="Trần Hữu Khoa" userId="S::20520222@ms.uit.edu.vn::c3492e31-50a0-41f5-bc2e-2ed74a2c307a" providerId="AD" clId="Web-{EDAB634E-0097-F404-BAC9-000DBD51955F}" dt="2021-11-20T16:09:36.279" v="109"/>
          <ac:spMkLst>
            <pc:docMk/>
            <pc:sldMk cId="1745581581" sldId="296"/>
            <ac:spMk id="3" creationId="{0AE81859-DE26-42CB-8B76-5DD72B6B9291}"/>
          </ac:spMkLst>
        </pc:spChg>
        <pc:graphicFrameChg chg="add del mod ord modGraphic">
          <ac:chgData name="Trần Hữu Khoa" userId="S::20520222@ms.uit.edu.vn::c3492e31-50a0-41f5-bc2e-2ed74a2c307a" providerId="AD" clId="Web-{EDAB634E-0097-F404-BAC9-000DBD51955F}" dt="2021-11-20T16:09:28.294" v="108"/>
          <ac:graphicFrameMkLst>
            <pc:docMk/>
            <pc:sldMk cId="1745581581" sldId="296"/>
            <ac:graphicFrameMk id="4" creationId="{88FFCBDB-C62C-4227-BD48-8578FDA89242}"/>
          </ac:graphicFrameMkLst>
        </pc:graphicFrameChg>
        <pc:graphicFrameChg chg="add mod ord modGraphic">
          <ac:chgData name="Trần Hữu Khoa" userId="S::20520222@ms.uit.edu.vn::c3492e31-50a0-41f5-bc2e-2ed74a2c307a" providerId="AD" clId="Web-{EDAB634E-0097-F404-BAC9-000DBD51955F}" dt="2021-11-20T16:09:36.279" v="109"/>
          <ac:graphicFrameMkLst>
            <pc:docMk/>
            <pc:sldMk cId="1745581581" sldId="296"/>
            <ac:graphicFrameMk id="5" creationId="{15AEBCED-5276-4D04-A4E5-B4B637C8C789}"/>
          </ac:graphicFrameMkLst>
        </pc:graphicFrameChg>
      </pc:sldChg>
    </pc:docChg>
  </pc:docChgLst>
  <pc:docChgLst>
    <pc:chgData name="Mai Trung Kiên" userId="S::20520066@ms.uit.edu.vn::7e18358d-16d8-482b-9842-9443b80f1b4c" providerId="AD" clId="Web-{7EF2665D-E9AB-2DC3-4BF3-7D36D880AC90}"/>
    <pc:docChg chg="modSld">
      <pc:chgData name="Mai Trung Kiên" userId="S::20520066@ms.uit.edu.vn::7e18358d-16d8-482b-9842-9443b80f1b4c" providerId="AD" clId="Web-{7EF2665D-E9AB-2DC3-4BF3-7D36D880AC90}" dt="2021-11-17T16:41:38.322" v="38" actId="1076"/>
      <pc:docMkLst>
        <pc:docMk/>
      </pc:docMkLst>
      <pc:sldChg chg="addSp delSp modSp mod setBg addAnim delAnim modAnim">
        <pc:chgData name="Mai Trung Kiên" userId="S::20520066@ms.uit.edu.vn::7e18358d-16d8-482b-9842-9443b80f1b4c" providerId="AD" clId="Web-{7EF2665D-E9AB-2DC3-4BF3-7D36D880AC90}" dt="2021-11-17T16:41:38.322" v="38" actId="1076"/>
        <pc:sldMkLst>
          <pc:docMk/>
          <pc:sldMk cId="3190054364" sldId="281"/>
        </pc:sldMkLst>
        <pc:spChg chg="del mod ord">
          <ac:chgData name="Mai Trung Kiên" userId="S::20520066@ms.uit.edu.vn::7e18358d-16d8-482b-9842-9443b80f1b4c" providerId="AD" clId="Web-{7EF2665D-E9AB-2DC3-4BF3-7D36D880AC90}" dt="2021-11-17T16:41:22.400" v="35"/>
          <ac:spMkLst>
            <pc:docMk/>
            <pc:sldMk cId="3190054364" sldId="281"/>
            <ac:spMk id="2" creationId="{95C48403-6D3A-4FE3-B093-6AB352726194}"/>
          </ac:spMkLst>
        </pc:spChg>
        <pc:spChg chg="mod ord">
          <ac:chgData name="Mai Trung Kiên" userId="S::20520066@ms.uit.edu.vn::7e18358d-16d8-482b-9842-9443b80f1b4c" providerId="AD" clId="Web-{7EF2665D-E9AB-2DC3-4BF3-7D36D880AC90}" dt="2021-11-17T16:37:29.661" v="14" actId="20577"/>
          <ac:spMkLst>
            <pc:docMk/>
            <pc:sldMk cId="3190054364" sldId="281"/>
            <ac:spMk id="3" creationId="{B7642706-22C9-4FC6-A894-CDEFEF7548A2}"/>
          </ac:spMkLst>
        </pc:spChg>
        <pc:spChg chg="add mod">
          <ac:chgData name="Mai Trung Kiên" userId="S::20520066@ms.uit.edu.vn::7e18358d-16d8-482b-9842-9443b80f1b4c" providerId="AD" clId="Web-{7EF2665D-E9AB-2DC3-4BF3-7D36D880AC90}" dt="2021-11-17T16:39:45.133" v="26" actId="1076"/>
          <ac:spMkLst>
            <pc:docMk/>
            <pc:sldMk cId="3190054364" sldId="281"/>
            <ac:spMk id="4" creationId="{6CFF94DC-CF07-4587-A167-1C0422157B23}"/>
          </ac:spMkLst>
        </pc:spChg>
        <pc:spChg chg="add mod">
          <ac:chgData name="Mai Trung Kiên" userId="S::20520066@ms.uit.edu.vn::7e18358d-16d8-482b-9842-9443b80f1b4c" providerId="AD" clId="Web-{7EF2665D-E9AB-2DC3-4BF3-7D36D880AC90}" dt="2021-11-17T16:39:50.180" v="27" actId="1076"/>
          <ac:spMkLst>
            <pc:docMk/>
            <pc:sldMk cId="3190054364" sldId="281"/>
            <ac:spMk id="5" creationId="{5EB4D8B1-8AF5-4ED7-8E08-36C3F084AA7F}"/>
          </ac:spMkLst>
        </pc:spChg>
        <pc:spChg chg="add mod">
          <ac:chgData name="Mai Trung Kiên" userId="S::20520066@ms.uit.edu.vn::7e18358d-16d8-482b-9842-9443b80f1b4c" providerId="AD" clId="Web-{7EF2665D-E9AB-2DC3-4BF3-7D36D880AC90}" dt="2021-11-17T16:40:05.617" v="30" actId="1076"/>
          <ac:spMkLst>
            <pc:docMk/>
            <pc:sldMk cId="3190054364" sldId="281"/>
            <ac:spMk id="6" creationId="{44BC1034-1880-4EBD-892C-3F0EFB49A974}"/>
          </ac:spMkLst>
        </pc:spChg>
        <pc:spChg chg="add del mod">
          <ac:chgData name="Mai Trung Kiên" userId="S::20520066@ms.uit.edu.vn::7e18358d-16d8-482b-9842-9443b80f1b4c" providerId="AD" clId="Web-{7EF2665D-E9AB-2DC3-4BF3-7D36D880AC90}" dt="2021-11-17T16:41:26.510" v="37"/>
          <ac:spMkLst>
            <pc:docMk/>
            <pc:sldMk cId="3190054364" sldId="281"/>
            <ac:spMk id="8" creationId="{6ED921E5-BF34-423C-8693-FC7BD79132BC}"/>
          </ac:spMkLst>
        </pc:spChg>
        <pc:spChg chg="add mod">
          <ac:chgData name="Mai Trung Kiên" userId="S::20520066@ms.uit.edu.vn::7e18358d-16d8-482b-9842-9443b80f1b4c" providerId="AD" clId="Web-{7EF2665D-E9AB-2DC3-4BF3-7D36D880AC90}" dt="2021-11-17T16:41:38.322" v="38" actId="1076"/>
          <ac:spMkLst>
            <pc:docMk/>
            <pc:sldMk cId="3190054364" sldId="281"/>
            <ac:spMk id="9" creationId="{5D267B12-6E41-4A57-89EE-AE09369306DC}"/>
          </ac:spMkLst>
        </pc:spChg>
        <pc:spChg chg="add del">
          <ac:chgData name="Mai Trung Kiên" userId="S::20520066@ms.uit.edu.vn::7e18358d-16d8-482b-9842-9443b80f1b4c" providerId="AD" clId="Web-{7EF2665D-E9AB-2DC3-4BF3-7D36D880AC90}" dt="2021-11-17T16:21:25.984" v="1"/>
          <ac:spMkLst>
            <pc:docMk/>
            <pc:sldMk cId="3190054364" sldId="281"/>
            <ac:spMk id="11" creationId="{081EA652-8C6A-4E69-BEB9-170809474553}"/>
          </ac:spMkLst>
        </pc:spChg>
        <pc:spChg chg="add del">
          <ac:chgData name="Mai Trung Kiên" userId="S::20520066@ms.uit.edu.vn::7e18358d-16d8-482b-9842-9443b80f1b4c" providerId="AD" clId="Web-{7EF2665D-E9AB-2DC3-4BF3-7D36D880AC90}" dt="2021-11-17T16:21:25.984" v="1"/>
          <ac:spMkLst>
            <pc:docMk/>
            <pc:sldMk cId="3190054364" sldId="281"/>
            <ac:spMk id="13" creationId="{5298780A-33B9-4EA2-8F67-DE68AD62841B}"/>
          </ac:spMkLst>
        </pc:spChg>
        <pc:spChg chg="add del">
          <ac:chgData name="Mai Trung Kiên" userId="S::20520066@ms.uit.edu.vn::7e18358d-16d8-482b-9842-9443b80f1b4c" providerId="AD" clId="Web-{7EF2665D-E9AB-2DC3-4BF3-7D36D880AC90}" dt="2021-11-17T16:21:25.984" v="1"/>
          <ac:spMkLst>
            <pc:docMk/>
            <pc:sldMk cId="3190054364" sldId="281"/>
            <ac:spMk id="15" creationId="{7F488E8B-4E1E-4402-8935-D4E6C02615C7}"/>
          </ac:spMkLst>
        </pc:spChg>
        <pc:spChg chg="add del">
          <ac:chgData name="Mai Trung Kiên" userId="S::20520066@ms.uit.edu.vn::7e18358d-16d8-482b-9842-9443b80f1b4c" providerId="AD" clId="Web-{7EF2665D-E9AB-2DC3-4BF3-7D36D880AC90}" dt="2021-11-17T16:21:35.906" v="3"/>
          <ac:spMkLst>
            <pc:docMk/>
            <pc:sldMk cId="3190054364" sldId="281"/>
            <ac:spMk id="16" creationId="{A6D7111A-21E5-4EE9-8A78-10E5530F0116}"/>
          </ac:spMkLst>
        </pc:spChg>
        <pc:spChg chg="add del">
          <ac:chgData name="Mai Trung Kiên" userId="S::20520066@ms.uit.edu.vn::7e18358d-16d8-482b-9842-9443b80f1b4c" providerId="AD" clId="Web-{7EF2665D-E9AB-2DC3-4BF3-7D36D880AC90}" dt="2021-11-17T16:21:35.906" v="3"/>
          <ac:spMkLst>
            <pc:docMk/>
            <pc:sldMk cId="3190054364" sldId="281"/>
            <ac:spMk id="17" creationId="{88294908-8B00-4F58-BBBA-20F71A40AA9E}"/>
          </ac:spMkLst>
        </pc:spChg>
        <pc:spChg chg="add del">
          <ac:chgData name="Mai Trung Kiên" userId="S::20520066@ms.uit.edu.vn::7e18358d-16d8-482b-9842-9443b80f1b4c" providerId="AD" clId="Web-{7EF2665D-E9AB-2DC3-4BF3-7D36D880AC90}" dt="2021-11-17T16:21:35.906" v="3"/>
          <ac:spMkLst>
            <pc:docMk/>
            <pc:sldMk cId="3190054364" sldId="281"/>
            <ac:spMk id="18" creationId="{A3969E80-A77B-49FC-9122-D89AFD5EE118}"/>
          </ac:spMkLst>
        </pc:spChg>
        <pc:spChg chg="add del">
          <ac:chgData name="Mai Trung Kiên" userId="S::20520066@ms.uit.edu.vn::7e18358d-16d8-482b-9842-9443b80f1b4c" providerId="AD" clId="Web-{7EF2665D-E9AB-2DC3-4BF3-7D36D880AC90}" dt="2021-11-17T16:21:35.906" v="3"/>
          <ac:spMkLst>
            <pc:docMk/>
            <pc:sldMk cId="3190054364" sldId="281"/>
            <ac:spMk id="19" creationId="{4364C879-1404-4203-8E9D-CC5DE0A621A2}"/>
          </ac:spMkLst>
        </pc:spChg>
        <pc:spChg chg="add del">
          <ac:chgData name="Mai Trung Kiên" userId="S::20520066@ms.uit.edu.vn::7e18358d-16d8-482b-9842-9443b80f1b4c" providerId="AD" clId="Web-{7EF2665D-E9AB-2DC3-4BF3-7D36D880AC90}" dt="2021-11-17T16:21:35.906" v="3"/>
          <ac:spMkLst>
            <pc:docMk/>
            <pc:sldMk cId="3190054364" sldId="281"/>
            <ac:spMk id="20" creationId="{1849CA57-76BD-4CF2-80BA-D7A46A01B7B1}"/>
          </ac:spMkLst>
        </pc:spChg>
        <pc:spChg chg="add del">
          <ac:chgData name="Mai Trung Kiên" userId="S::20520066@ms.uit.edu.vn::7e18358d-16d8-482b-9842-9443b80f1b4c" providerId="AD" clId="Web-{7EF2665D-E9AB-2DC3-4BF3-7D36D880AC90}" dt="2021-11-17T16:21:35.906" v="3"/>
          <ac:spMkLst>
            <pc:docMk/>
            <pc:sldMk cId="3190054364" sldId="281"/>
            <ac:spMk id="21" creationId="{84617302-4B0D-4351-A6BB-6F0930D943AC}"/>
          </ac:spMkLst>
        </pc:spChg>
        <pc:spChg chg="add del">
          <ac:chgData name="Mai Trung Kiên" userId="S::20520066@ms.uit.edu.vn::7e18358d-16d8-482b-9842-9443b80f1b4c" providerId="AD" clId="Web-{7EF2665D-E9AB-2DC3-4BF3-7D36D880AC90}" dt="2021-11-17T16:21:35.906" v="3"/>
          <ac:spMkLst>
            <pc:docMk/>
            <pc:sldMk cId="3190054364" sldId="281"/>
            <ac:spMk id="22" creationId="{35E9085E-E730-4768-83D4-6CB7E9897153}"/>
          </ac:spMkLst>
        </pc:spChg>
        <pc:spChg chg="add del">
          <ac:chgData name="Mai Trung Kiên" userId="S::20520066@ms.uit.edu.vn::7e18358d-16d8-482b-9842-9443b80f1b4c" providerId="AD" clId="Web-{7EF2665D-E9AB-2DC3-4BF3-7D36D880AC90}" dt="2021-11-17T16:21:35.906" v="3"/>
          <ac:spMkLst>
            <pc:docMk/>
            <pc:sldMk cId="3190054364" sldId="281"/>
            <ac:spMk id="23" creationId="{DA2C7802-C2E0-4218-8F89-8DD7CCD2CD1C}"/>
          </ac:spMkLst>
        </pc:spChg>
        <pc:spChg chg="add del">
          <ac:chgData name="Mai Trung Kiên" userId="S::20520066@ms.uit.edu.vn::7e18358d-16d8-482b-9842-9443b80f1b4c" providerId="AD" clId="Web-{7EF2665D-E9AB-2DC3-4BF3-7D36D880AC90}" dt="2021-11-17T16:21:35.906" v="3"/>
          <ac:spMkLst>
            <pc:docMk/>
            <pc:sldMk cId="3190054364" sldId="281"/>
            <ac:spMk id="24" creationId="{973272FE-A474-4CAE-8CA2-BCC8B476C3F4}"/>
          </ac:spMkLst>
        </pc:spChg>
        <pc:spChg chg="add del">
          <ac:chgData name="Mai Trung Kiên" userId="S::20520066@ms.uit.edu.vn::7e18358d-16d8-482b-9842-9443b80f1b4c" providerId="AD" clId="Web-{7EF2665D-E9AB-2DC3-4BF3-7D36D880AC90}" dt="2021-11-17T16:21:35.906" v="3"/>
          <ac:spMkLst>
            <pc:docMk/>
            <pc:sldMk cId="3190054364" sldId="281"/>
            <ac:spMk id="26" creationId="{E07981EA-05A6-437C-88D7-B377B92B031D}"/>
          </ac:spMkLst>
        </pc:spChg>
        <pc:spChg chg="add del">
          <ac:chgData name="Mai Trung Kiên" userId="S::20520066@ms.uit.edu.vn::7e18358d-16d8-482b-9842-9443b80f1b4c" providerId="AD" clId="Web-{7EF2665D-E9AB-2DC3-4BF3-7D36D880AC90}" dt="2021-11-17T16:21:35.906" v="3"/>
          <ac:spMkLst>
            <pc:docMk/>
            <pc:sldMk cId="3190054364" sldId="281"/>
            <ac:spMk id="28" creationId="{15E3C750-986E-4769-B1AE-49289FBEE757}"/>
          </ac:spMkLst>
        </pc:spChg>
        <pc:spChg chg="add">
          <ac:chgData name="Mai Trung Kiên" userId="S::20520066@ms.uit.edu.vn::7e18358d-16d8-482b-9842-9443b80f1b4c" providerId="AD" clId="Web-{7EF2665D-E9AB-2DC3-4BF3-7D36D880AC90}" dt="2021-11-17T16:21:35.906" v="3"/>
          <ac:spMkLst>
            <pc:docMk/>
            <pc:sldMk cId="3190054364" sldId="281"/>
            <ac:spMk id="33" creationId="{2B566528-1B12-4246-9431-5C2D7D081168}"/>
          </ac:spMkLst>
        </pc:spChg>
        <pc:spChg chg="add">
          <ac:chgData name="Mai Trung Kiên" userId="S::20520066@ms.uit.edu.vn::7e18358d-16d8-482b-9842-9443b80f1b4c" providerId="AD" clId="Web-{7EF2665D-E9AB-2DC3-4BF3-7D36D880AC90}" dt="2021-11-17T16:21:35.906" v="3"/>
          <ac:spMkLst>
            <pc:docMk/>
            <pc:sldMk cId="3190054364" sldId="281"/>
            <ac:spMk id="35" creationId="{2E80C965-DB6D-4F81-9E9E-B027384D0BD6}"/>
          </ac:spMkLst>
        </pc:spChg>
        <pc:spChg chg="add">
          <ac:chgData name="Mai Trung Kiên" userId="S::20520066@ms.uit.edu.vn::7e18358d-16d8-482b-9842-9443b80f1b4c" providerId="AD" clId="Web-{7EF2665D-E9AB-2DC3-4BF3-7D36D880AC90}" dt="2021-11-17T16:21:35.906" v="3"/>
          <ac:spMkLst>
            <pc:docMk/>
            <pc:sldMk cId="3190054364" sldId="281"/>
            <ac:spMk id="37" creationId="{A580F890-B085-4E95-96AA-55AEBEC5CE6E}"/>
          </ac:spMkLst>
        </pc:spChg>
        <pc:spChg chg="add">
          <ac:chgData name="Mai Trung Kiên" userId="S::20520066@ms.uit.edu.vn::7e18358d-16d8-482b-9842-9443b80f1b4c" providerId="AD" clId="Web-{7EF2665D-E9AB-2DC3-4BF3-7D36D880AC90}" dt="2021-11-17T16:21:35.906" v="3"/>
          <ac:spMkLst>
            <pc:docMk/>
            <pc:sldMk cId="3190054364" sldId="281"/>
            <ac:spMk id="39" creationId="{D3F51FEB-38FB-4F6C-9F7B-2F2AFAB65463}"/>
          </ac:spMkLst>
        </pc:spChg>
        <pc:spChg chg="add">
          <ac:chgData name="Mai Trung Kiên" userId="S::20520066@ms.uit.edu.vn::7e18358d-16d8-482b-9842-9443b80f1b4c" providerId="AD" clId="Web-{7EF2665D-E9AB-2DC3-4BF3-7D36D880AC90}" dt="2021-11-17T16:21:35.906" v="3"/>
          <ac:spMkLst>
            <pc:docMk/>
            <pc:sldMk cId="3190054364" sldId="281"/>
            <ac:spMk id="41" creationId="{1E547BA6-BAE0-43BB-A7CA-60F69CE252F0}"/>
          </ac:spMkLst>
        </pc:spChg>
      </pc:sldChg>
    </pc:docChg>
  </pc:docChgLst>
  <pc:docChgLst>
    <pc:chgData name="Trần Hữu Khoa" userId="S::20520222@ms.uit.edu.vn::c3492e31-50a0-41f5-bc2e-2ed74a2c307a" providerId="AD" clId="Web-{75FD4E33-089C-6C01-D777-39216CFB659A}"/>
    <pc:docChg chg="addSld delSld modSld">
      <pc:chgData name="Trần Hữu Khoa" userId="S::20520222@ms.uit.edu.vn::c3492e31-50a0-41f5-bc2e-2ed74a2c307a" providerId="AD" clId="Web-{75FD4E33-089C-6C01-D777-39216CFB659A}" dt="2021-11-24T04:59:29.989" v="63"/>
      <pc:docMkLst>
        <pc:docMk/>
      </pc:docMkLst>
      <pc:sldChg chg="modSp del">
        <pc:chgData name="Trần Hữu Khoa" userId="S::20520222@ms.uit.edu.vn::c3492e31-50a0-41f5-bc2e-2ed74a2c307a" providerId="AD" clId="Web-{75FD4E33-089C-6C01-D777-39216CFB659A}" dt="2021-11-24T04:59:23.067" v="62"/>
        <pc:sldMkLst>
          <pc:docMk/>
          <pc:sldMk cId="335139537" sldId="257"/>
        </pc:sldMkLst>
        <pc:spChg chg="mod">
          <ac:chgData name="Trần Hữu Khoa" userId="S::20520222@ms.uit.edu.vn::c3492e31-50a0-41f5-bc2e-2ed74a2c307a" providerId="AD" clId="Web-{75FD4E33-089C-6C01-D777-39216CFB659A}" dt="2021-11-24T04:08:55.646" v="57" actId="20577"/>
          <ac:spMkLst>
            <pc:docMk/>
            <pc:sldMk cId="335139537" sldId="257"/>
            <ac:spMk id="3" creationId="{00000000-0000-0000-0000-000000000000}"/>
          </ac:spMkLst>
        </pc:spChg>
      </pc:sldChg>
      <pc:sldChg chg="modSp">
        <pc:chgData name="Trần Hữu Khoa" userId="S::20520222@ms.uit.edu.vn::c3492e31-50a0-41f5-bc2e-2ed74a2c307a" providerId="AD" clId="Web-{75FD4E33-089C-6C01-D777-39216CFB659A}" dt="2021-11-24T04:14:16.620" v="61" actId="1076"/>
        <pc:sldMkLst>
          <pc:docMk/>
          <pc:sldMk cId="1141025823" sldId="302"/>
        </pc:sldMkLst>
        <pc:picChg chg="mod">
          <ac:chgData name="Trần Hữu Khoa" userId="S::20520222@ms.uit.edu.vn::c3492e31-50a0-41f5-bc2e-2ed74a2c307a" providerId="AD" clId="Web-{75FD4E33-089C-6C01-D777-39216CFB659A}" dt="2021-11-24T04:14:16.620" v="61" actId="1076"/>
          <ac:picMkLst>
            <pc:docMk/>
            <pc:sldMk cId="1141025823" sldId="302"/>
            <ac:picMk id="5" creationId="{EF99A512-45A8-4FAC-B61C-5ABCE7EFAFAF}"/>
          </ac:picMkLst>
        </pc:picChg>
      </pc:sldChg>
      <pc:sldChg chg="addSp delSp modSp new mod modTransition setBg">
        <pc:chgData name="Trần Hữu Khoa" userId="S::20520222@ms.uit.edu.vn::c3492e31-50a0-41f5-bc2e-2ed74a2c307a" providerId="AD" clId="Web-{75FD4E33-089C-6C01-D777-39216CFB659A}" dt="2021-11-24T04:59:29.989" v="63"/>
        <pc:sldMkLst>
          <pc:docMk/>
          <pc:sldMk cId="2154728518" sldId="316"/>
        </pc:sldMkLst>
        <pc:spChg chg="del">
          <ac:chgData name="Trần Hữu Khoa" userId="S::20520222@ms.uit.edu.vn::c3492e31-50a0-41f5-bc2e-2ed74a2c307a" providerId="AD" clId="Web-{75FD4E33-089C-6C01-D777-39216CFB659A}" dt="2021-11-24T04:13:24.963" v="60"/>
          <ac:spMkLst>
            <pc:docMk/>
            <pc:sldMk cId="2154728518" sldId="316"/>
            <ac:spMk id="2" creationId="{85044CBD-9505-44E2-BFAD-5CFA4B212C9D}"/>
          </ac:spMkLst>
        </pc:spChg>
        <pc:spChg chg="del">
          <ac:chgData name="Trần Hữu Khoa" userId="S::20520222@ms.uit.edu.vn::c3492e31-50a0-41f5-bc2e-2ed74a2c307a" providerId="AD" clId="Web-{75FD4E33-089C-6C01-D777-39216CFB659A}" dt="2021-11-24T04:07:17.300" v="1"/>
          <ac:spMkLst>
            <pc:docMk/>
            <pc:sldMk cId="2154728518" sldId="316"/>
            <ac:spMk id="3" creationId="{108141BF-2C46-4456-8E94-F41AC7A36AA4}"/>
          </ac:spMkLst>
        </pc:spChg>
        <pc:spChg chg="add del mod">
          <ac:chgData name="Trần Hữu Khoa" userId="S::20520222@ms.uit.edu.vn::c3492e31-50a0-41f5-bc2e-2ed74a2c307a" providerId="AD" clId="Web-{75FD4E33-089C-6C01-D777-39216CFB659A}" dt="2021-11-24T04:13:20.822" v="58"/>
          <ac:spMkLst>
            <pc:docMk/>
            <pc:sldMk cId="2154728518" sldId="316"/>
            <ac:spMk id="7" creationId="{8357AAFE-AD01-4AF6-B9C9-B1CDA1BBA545}"/>
          </ac:spMkLst>
        </pc:spChg>
        <pc:picChg chg="add del mod ord">
          <ac:chgData name="Trần Hữu Khoa" userId="S::20520222@ms.uit.edu.vn::c3492e31-50a0-41f5-bc2e-2ed74a2c307a" providerId="AD" clId="Web-{75FD4E33-089C-6C01-D777-39216CFB659A}" dt="2021-11-24T04:07:26.206" v="5"/>
          <ac:picMkLst>
            <pc:docMk/>
            <pc:sldMk cId="2154728518" sldId="316"/>
            <ac:picMk id="4" creationId="{3EF5002B-9451-40B1-9D6B-ECF9814FAFD7}"/>
          </ac:picMkLst>
        </pc:picChg>
        <pc:picChg chg="add del mod">
          <ac:chgData name="Trần Hữu Khoa" userId="S::20520222@ms.uit.edu.vn::c3492e31-50a0-41f5-bc2e-2ed74a2c307a" providerId="AD" clId="Web-{75FD4E33-089C-6C01-D777-39216CFB659A}" dt="2021-11-24T04:07:20.066" v="3"/>
          <ac:picMkLst>
            <pc:docMk/>
            <pc:sldMk cId="2154728518" sldId="316"/>
            <ac:picMk id="5" creationId="{3E247651-F805-4DB3-AE63-B1FB1B2EBDA7}"/>
          </ac:picMkLst>
        </pc:picChg>
        <pc:picChg chg="add mod ord">
          <ac:chgData name="Trần Hữu Khoa" userId="S::20520222@ms.uit.edu.vn::c3492e31-50a0-41f5-bc2e-2ed74a2c307a" providerId="AD" clId="Web-{75FD4E33-089C-6C01-D777-39216CFB659A}" dt="2021-11-24T04:13:24.963" v="60"/>
          <ac:picMkLst>
            <pc:docMk/>
            <pc:sldMk cId="2154728518" sldId="316"/>
            <ac:picMk id="8" creationId="{B6012D17-68E6-4DC8-B088-348961D024F2}"/>
          </ac:picMkLst>
        </pc:picChg>
      </pc:sldChg>
    </pc:docChg>
  </pc:docChgLst>
  <pc:docChgLst>
    <pc:chgData name="Trần Hữu Khoa" userId="S::20520222@ms.uit.edu.vn::c3492e31-50a0-41f5-bc2e-2ed74a2c307a" providerId="AD" clId="Web-{DCB6D387-FED5-EE38-5DA5-77335D222EC8}"/>
    <pc:docChg chg="addSld delSld modSld">
      <pc:chgData name="Trần Hữu Khoa" userId="S::20520222@ms.uit.edu.vn::c3492e31-50a0-41f5-bc2e-2ed74a2c307a" providerId="AD" clId="Web-{DCB6D387-FED5-EE38-5DA5-77335D222EC8}" dt="2021-11-19T04:39:09.355" v="66" actId="20577"/>
      <pc:docMkLst>
        <pc:docMk/>
      </pc:docMkLst>
      <pc:sldChg chg="delSp">
        <pc:chgData name="Trần Hữu Khoa" userId="S::20520222@ms.uit.edu.vn::c3492e31-50a0-41f5-bc2e-2ed74a2c307a" providerId="AD" clId="Web-{DCB6D387-FED5-EE38-5DA5-77335D222EC8}" dt="2021-11-19T04:30:55.405" v="18"/>
        <pc:sldMkLst>
          <pc:docMk/>
          <pc:sldMk cId="2747662178" sldId="284"/>
        </pc:sldMkLst>
        <pc:spChg chg="del">
          <ac:chgData name="Trần Hữu Khoa" userId="S::20520222@ms.uit.edu.vn::c3492e31-50a0-41f5-bc2e-2ed74a2c307a" providerId="AD" clId="Web-{DCB6D387-FED5-EE38-5DA5-77335D222EC8}" dt="2021-11-19T04:30:55.405" v="18"/>
          <ac:spMkLst>
            <pc:docMk/>
            <pc:sldMk cId="2747662178" sldId="284"/>
            <ac:spMk id="5" creationId="{C90382A8-BA36-44C8-8DE7-A2C58EF2E3F5}"/>
          </ac:spMkLst>
        </pc:spChg>
      </pc:sldChg>
      <pc:sldChg chg="addSp delSp modSp new del">
        <pc:chgData name="Trần Hữu Khoa" userId="S::20520222@ms.uit.edu.vn::c3492e31-50a0-41f5-bc2e-2ed74a2c307a" providerId="AD" clId="Web-{DCB6D387-FED5-EE38-5DA5-77335D222EC8}" dt="2021-11-19T04:38:41.870" v="47"/>
        <pc:sldMkLst>
          <pc:docMk/>
          <pc:sldMk cId="1165002304" sldId="288"/>
        </pc:sldMkLst>
        <pc:spChg chg="mod">
          <ac:chgData name="Trần Hữu Khoa" userId="S::20520222@ms.uit.edu.vn::c3492e31-50a0-41f5-bc2e-2ed74a2c307a" providerId="AD" clId="Web-{DCB6D387-FED5-EE38-5DA5-77335D222EC8}" dt="2021-11-19T04:01:49.597" v="15" actId="20577"/>
          <ac:spMkLst>
            <pc:docMk/>
            <pc:sldMk cId="1165002304" sldId="288"/>
            <ac:spMk id="2" creationId="{A6539A7A-CB72-4DE7-822B-D31C2E649E6E}"/>
          </ac:spMkLst>
        </pc:spChg>
        <pc:spChg chg="mod">
          <ac:chgData name="Trần Hữu Khoa" userId="S::20520222@ms.uit.edu.vn::c3492e31-50a0-41f5-bc2e-2ed74a2c307a" providerId="AD" clId="Web-{DCB6D387-FED5-EE38-5DA5-77335D222EC8}" dt="2021-11-19T04:30:37.936" v="17" actId="20577"/>
          <ac:spMkLst>
            <pc:docMk/>
            <pc:sldMk cId="1165002304" sldId="288"/>
            <ac:spMk id="3" creationId="{4DD9E722-D32F-4726-9D23-3CD4E4749020}"/>
          </ac:spMkLst>
        </pc:spChg>
        <pc:spChg chg="add del">
          <ac:chgData name="Trần Hữu Khoa" userId="S::20520222@ms.uit.edu.vn::c3492e31-50a0-41f5-bc2e-2ed74a2c307a" providerId="AD" clId="Web-{DCB6D387-FED5-EE38-5DA5-77335D222EC8}" dt="2021-11-19T04:37:22.446" v="41"/>
          <ac:spMkLst>
            <pc:docMk/>
            <pc:sldMk cId="1165002304" sldId="288"/>
            <ac:spMk id="4" creationId="{E7E47BF1-12CB-4C39-8AF6-DD65FE862CC8}"/>
          </ac:spMkLst>
        </pc:spChg>
      </pc:sldChg>
      <pc:sldChg chg="modSp new">
        <pc:chgData name="Trần Hữu Khoa" userId="S::20520222@ms.uit.edu.vn::c3492e31-50a0-41f5-bc2e-2ed74a2c307a" providerId="AD" clId="Web-{DCB6D387-FED5-EE38-5DA5-77335D222EC8}" dt="2021-11-19T04:38:29.588" v="46" actId="20577"/>
        <pc:sldMkLst>
          <pc:docMk/>
          <pc:sldMk cId="3612914728" sldId="289"/>
        </pc:sldMkLst>
        <pc:spChg chg="mod">
          <ac:chgData name="Trần Hữu Khoa" userId="S::20520222@ms.uit.edu.vn::c3492e31-50a0-41f5-bc2e-2ed74a2c307a" providerId="AD" clId="Web-{DCB6D387-FED5-EE38-5DA5-77335D222EC8}" dt="2021-11-19T04:31:33.422" v="39" actId="20577"/>
          <ac:spMkLst>
            <pc:docMk/>
            <pc:sldMk cId="3612914728" sldId="289"/>
            <ac:spMk id="2" creationId="{4E7FDECF-48AF-40D1-9F4E-E06BAC8A3B50}"/>
          </ac:spMkLst>
        </pc:spChg>
        <pc:spChg chg="mod">
          <ac:chgData name="Trần Hữu Khoa" userId="S::20520222@ms.uit.edu.vn::c3492e31-50a0-41f5-bc2e-2ed74a2c307a" providerId="AD" clId="Web-{DCB6D387-FED5-EE38-5DA5-77335D222EC8}" dt="2021-11-19T04:38:29.588" v="46" actId="20577"/>
          <ac:spMkLst>
            <pc:docMk/>
            <pc:sldMk cId="3612914728" sldId="289"/>
            <ac:spMk id="3" creationId="{978F9CF4-6278-4057-BCC1-5E3997076546}"/>
          </ac:spMkLst>
        </pc:spChg>
      </pc:sldChg>
      <pc:sldChg chg="new del">
        <pc:chgData name="Trần Hữu Khoa" userId="S::20520222@ms.uit.edu.vn::c3492e31-50a0-41f5-bc2e-2ed74a2c307a" providerId="AD" clId="Web-{DCB6D387-FED5-EE38-5DA5-77335D222EC8}" dt="2021-11-19T04:38:14.338" v="43"/>
        <pc:sldMkLst>
          <pc:docMk/>
          <pc:sldMk cId="1735858984" sldId="290"/>
        </pc:sldMkLst>
      </pc:sldChg>
      <pc:sldChg chg="modSp new">
        <pc:chgData name="Trần Hữu Khoa" userId="S::20520222@ms.uit.edu.vn::c3492e31-50a0-41f5-bc2e-2ed74a2c307a" providerId="AD" clId="Web-{DCB6D387-FED5-EE38-5DA5-77335D222EC8}" dt="2021-11-19T04:39:09.355" v="66" actId="20577"/>
        <pc:sldMkLst>
          <pc:docMk/>
          <pc:sldMk cId="3910090246" sldId="290"/>
        </pc:sldMkLst>
        <pc:spChg chg="mod">
          <ac:chgData name="Trần Hữu Khoa" userId="S::20520222@ms.uit.edu.vn::c3492e31-50a0-41f5-bc2e-2ed74a2c307a" providerId="AD" clId="Web-{DCB6D387-FED5-EE38-5DA5-77335D222EC8}" dt="2021-11-19T04:39:02.917" v="63" actId="20577"/>
          <ac:spMkLst>
            <pc:docMk/>
            <pc:sldMk cId="3910090246" sldId="290"/>
            <ac:spMk id="2" creationId="{6B353CBE-1BED-49FD-BA19-E53C844CA61D}"/>
          </ac:spMkLst>
        </pc:spChg>
        <pc:spChg chg="mod">
          <ac:chgData name="Trần Hữu Khoa" userId="S::20520222@ms.uit.edu.vn::c3492e31-50a0-41f5-bc2e-2ed74a2c307a" providerId="AD" clId="Web-{DCB6D387-FED5-EE38-5DA5-77335D222EC8}" dt="2021-11-19T04:39:09.355" v="66" actId="20577"/>
          <ac:spMkLst>
            <pc:docMk/>
            <pc:sldMk cId="3910090246" sldId="290"/>
            <ac:spMk id="3" creationId="{AE90D0DB-2B2D-4C95-81A9-6A8DE75AA51E}"/>
          </ac:spMkLst>
        </pc:spChg>
      </pc:sldChg>
    </pc:docChg>
  </pc:docChgLst>
  <pc:docChgLst>
    <pc:chgData name="Trần Hữu Khoa" userId="S::20520222@ms.uit.edu.vn::c3492e31-50a0-41f5-bc2e-2ed74a2c307a" providerId="AD" clId="Web-{4AD77631-5405-4E68-AE4B-F0D04603D98C}"/>
    <pc:docChg chg="addSld delSld modSld addMainMaster delMainMaster">
      <pc:chgData name="Trần Hữu Khoa" userId="S::20520222@ms.uit.edu.vn::c3492e31-50a0-41f5-bc2e-2ed74a2c307a" providerId="AD" clId="Web-{4AD77631-5405-4E68-AE4B-F0D04603D98C}" dt="2021-11-08T08:25:53.636" v="175"/>
      <pc:docMkLst>
        <pc:docMk/>
      </pc:docMkLst>
      <pc:sldChg chg="addSp delSp modSp mod setBg modClrScheme addAnim delAnim chgLayout">
        <pc:chgData name="Trần Hữu Khoa" userId="S::20520222@ms.uit.edu.vn::c3492e31-50a0-41f5-bc2e-2ed74a2c307a" providerId="AD" clId="Web-{4AD77631-5405-4E68-AE4B-F0D04603D98C}" dt="2021-11-08T08:12:45.865" v="81"/>
        <pc:sldMkLst>
          <pc:docMk/>
          <pc:sldMk cId="2567927505" sldId="256"/>
        </pc:sldMkLst>
        <pc:spChg chg="mod">
          <ac:chgData name="Trần Hữu Khoa" userId="S::20520222@ms.uit.edu.vn::c3492e31-50a0-41f5-bc2e-2ed74a2c307a" providerId="AD" clId="Web-{4AD77631-5405-4E68-AE4B-F0D04603D98C}" dt="2021-11-08T08:12:45.865" v="81"/>
          <ac:spMkLst>
            <pc:docMk/>
            <pc:sldMk cId="2567927505" sldId="256"/>
            <ac:spMk id="2" creationId="{00000000-0000-0000-0000-000000000000}"/>
          </ac:spMkLst>
        </pc:spChg>
        <pc:spChg chg="del mod">
          <ac:chgData name="Trần Hữu Khoa" userId="S::20520222@ms.uit.edu.vn::c3492e31-50a0-41f5-bc2e-2ed74a2c307a" providerId="AD" clId="Web-{4AD77631-5405-4E68-AE4B-F0D04603D98C}" dt="2021-11-08T08:11:46.004" v="67"/>
          <ac:spMkLst>
            <pc:docMk/>
            <pc:sldMk cId="2567927505" sldId="256"/>
            <ac:spMk id="3" creationId="{00000000-0000-0000-0000-000000000000}"/>
          </ac:spMkLst>
        </pc:spChg>
        <pc:spChg chg="add del">
          <ac:chgData name="Trần Hữu Khoa" userId="S::20520222@ms.uit.edu.vn::c3492e31-50a0-41f5-bc2e-2ed74a2c307a" providerId="AD" clId="Web-{4AD77631-5405-4E68-AE4B-F0D04603D98C}" dt="2021-11-08T08:11:40.176" v="66"/>
          <ac:spMkLst>
            <pc:docMk/>
            <pc:sldMk cId="2567927505" sldId="256"/>
            <ac:spMk id="5" creationId="{A5D0B0D3-D735-4619-AA45-B57B791E1744}"/>
          </ac:spMkLst>
        </pc:spChg>
        <pc:spChg chg="add del">
          <ac:chgData name="Trần Hữu Khoa" userId="S::20520222@ms.uit.edu.vn::c3492e31-50a0-41f5-bc2e-2ed74a2c307a" providerId="AD" clId="Web-{4AD77631-5405-4E68-AE4B-F0D04603D98C}" dt="2021-11-08T08:11:40.176" v="66"/>
          <ac:spMkLst>
            <pc:docMk/>
            <pc:sldMk cId="2567927505" sldId="256"/>
            <ac:spMk id="7" creationId="{25A2CBEC-4F23-437D-9D03-9968C9B79790}"/>
          </ac:spMkLst>
        </pc:spChg>
        <pc:spChg chg="add del">
          <ac:chgData name="Trần Hữu Khoa" userId="S::20520222@ms.uit.edu.vn::c3492e31-50a0-41f5-bc2e-2ed74a2c307a" providerId="AD" clId="Web-{4AD77631-5405-4E68-AE4B-F0D04603D98C}" dt="2021-11-08T08:10:48.331" v="10"/>
          <ac:spMkLst>
            <pc:docMk/>
            <pc:sldMk cId="2567927505" sldId="256"/>
            <ac:spMk id="9" creationId="{9B7AD9F6-8CE7-4299-8FC6-328F4DCD3FF9}"/>
          </ac:spMkLst>
        </pc:spChg>
        <pc:spChg chg="add mod">
          <ac:chgData name="Trần Hữu Khoa" userId="S::20520222@ms.uit.edu.vn::c3492e31-50a0-41f5-bc2e-2ed74a2c307a" providerId="AD" clId="Web-{4AD77631-5405-4E68-AE4B-F0D04603D98C}" dt="2021-11-08T08:12:45.865" v="81"/>
          <ac:spMkLst>
            <pc:docMk/>
            <pc:sldMk cId="2567927505" sldId="256"/>
            <ac:spMk id="10" creationId="{C4326808-F8EF-406E-B1A2-CA73550819E0}"/>
          </ac:spMkLst>
        </pc:spChg>
        <pc:spChg chg="add del">
          <ac:chgData name="Trần Hữu Khoa" userId="S::20520222@ms.uit.edu.vn::c3492e31-50a0-41f5-bc2e-2ed74a2c307a" providerId="AD" clId="Web-{4AD77631-5405-4E68-AE4B-F0D04603D98C}" dt="2021-11-08T08:10:48.331" v="10"/>
          <ac:spMkLst>
            <pc:docMk/>
            <pc:sldMk cId="2567927505" sldId="256"/>
            <ac:spMk id="11" creationId="{F49775AF-8896-43EE-92C6-83497D6DC56F}"/>
          </ac:spMkLst>
        </pc:spChg>
        <pc:spChg chg="add del mod">
          <ac:chgData name="Trần Hữu Khoa" userId="S::20520222@ms.uit.edu.vn::c3492e31-50a0-41f5-bc2e-2ed74a2c307a" providerId="AD" clId="Web-{4AD77631-5405-4E68-AE4B-F0D04603D98C}" dt="2021-11-08T08:11:53.395" v="71"/>
          <ac:spMkLst>
            <pc:docMk/>
            <pc:sldMk cId="2567927505" sldId="256"/>
            <ac:spMk id="12" creationId="{035F3E7D-7FDA-48C4-BE0B-1D08988DC2FB}"/>
          </ac:spMkLst>
        </pc:spChg>
        <pc:spChg chg="add del">
          <ac:chgData name="Trần Hữu Khoa" userId="S::20520222@ms.uit.edu.vn::c3492e31-50a0-41f5-bc2e-2ed74a2c307a" providerId="AD" clId="Web-{4AD77631-5405-4E68-AE4B-F0D04603D98C}" dt="2021-11-08T08:12:45.865" v="81"/>
          <ac:spMkLst>
            <pc:docMk/>
            <pc:sldMk cId="2567927505" sldId="256"/>
            <ac:spMk id="15" creationId="{B1C3281D-A46F-4842-9340-4CBC29E1B260}"/>
          </ac:spMkLst>
        </pc:spChg>
        <pc:spChg chg="add">
          <ac:chgData name="Trần Hữu Khoa" userId="S::20520222@ms.uit.edu.vn::c3492e31-50a0-41f5-bc2e-2ed74a2c307a" providerId="AD" clId="Web-{4AD77631-5405-4E68-AE4B-F0D04603D98C}" dt="2021-11-08T08:12:45.865" v="81"/>
          <ac:spMkLst>
            <pc:docMk/>
            <pc:sldMk cId="2567927505" sldId="256"/>
            <ac:spMk id="19" creationId="{0786F82F-1B47-46ED-8EAE-53EF71E59E9A}"/>
          </ac:spMkLst>
        </pc:spChg>
        <pc:spChg chg="add del">
          <ac:chgData name="Trần Hữu Khoa" userId="S::20520222@ms.uit.edu.vn::c3492e31-50a0-41f5-bc2e-2ed74a2c307a" providerId="AD" clId="Web-{4AD77631-5405-4E68-AE4B-F0D04603D98C}" dt="2021-11-08T08:11:40.176" v="66"/>
          <ac:spMkLst>
            <pc:docMk/>
            <pc:sldMk cId="2567927505" sldId="256"/>
            <ac:spMk id="21" creationId="{6264A856-A4F6-4068-9AC3-7B38A00DA75A}"/>
          </ac:spMkLst>
        </pc:spChg>
        <pc:spChg chg="add">
          <ac:chgData name="Trần Hữu Khoa" userId="S::20520222@ms.uit.edu.vn::c3492e31-50a0-41f5-bc2e-2ed74a2c307a" providerId="AD" clId="Web-{4AD77631-5405-4E68-AE4B-F0D04603D98C}" dt="2021-11-08T08:12:45.865" v="81"/>
          <ac:spMkLst>
            <pc:docMk/>
            <pc:sldMk cId="2567927505" sldId="256"/>
            <ac:spMk id="24" creationId="{EF1BAF6F-6275-4646-9C59-331B29B9550F}"/>
          </ac:spMkLst>
        </pc:spChg>
        <pc:spChg chg="add">
          <ac:chgData name="Trần Hữu Khoa" userId="S::20520222@ms.uit.edu.vn::c3492e31-50a0-41f5-bc2e-2ed74a2c307a" providerId="AD" clId="Web-{4AD77631-5405-4E68-AE4B-F0D04603D98C}" dt="2021-11-08T08:12:45.865" v="81"/>
          <ac:spMkLst>
            <pc:docMk/>
            <pc:sldMk cId="2567927505" sldId="256"/>
            <ac:spMk id="26" creationId="{099405E2-1A96-4DBA-A9DC-4C2A1B421CA9}"/>
          </ac:spMkLst>
        </pc:spChg>
        <pc:spChg chg="add">
          <ac:chgData name="Trần Hữu Khoa" userId="S::20520222@ms.uit.edu.vn::c3492e31-50a0-41f5-bc2e-2ed74a2c307a" providerId="AD" clId="Web-{4AD77631-5405-4E68-AE4B-F0D04603D98C}" dt="2021-11-08T08:12:45.865" v="81"/>
          <ac:spMkLst>
            <pc:docMk/>
            <pc:sldMk cId="2567927505" sldId="256"/>
            <ac:spMk id="28" creationId="{DEB1CCE3-FB1D-471C-9AFE-D20E81E64AC0}"/>
          </ac:spMkLst>
        </pc:spChg>
        <pc:spChg chg="add">
          <ac:chgData name="Trần Hữu Khoa" userId="S::20520222@ms.uit.edu.vn::c3492e31-50a0-41f5-bc2e-2ed74a2c307a" providerId="AD" clId="Web-{4AD77631-5405-4E68-AE4B-F0D04603D98C}" dt="2021-11-08T08:12:45.865" v="81"/>
          <ac:spMkLst>
            <pc:docMk/>
            <pc:sldMk cId="2567927505" sldId="256"/>
            <ac:spMk id="30" creationId="{60F38E87-6AF8-4488-B608-9FA2F57B40B7}"/>
          </ac:spMkLst>
        </pc:spChg>
        <pc:spChg chg="add">
          <ac:chgData name="Trần Hữu Khoa" userId="S::20520222@ms.uit.edu.vn::c3492e31-50a0-41f5-bc2e-2ed74a2c307a" providerId="AD" clId="Web-{4AD77631-5405-4E68-AE4B-F0D04603D98C}" dt="2021-11-08T08:12:45.865" v="81"/>
          <ac:spMkLst>
            <pc:docMk/>
            <pc:sldMk cId="2567927505" sldId="256"/>
            <ac:spMk id="32" creationId="{ECC3B76D-CC6E-42D0-8666-2A2164AB5AF4}"/>
          </ac:spMkLst>
        </pc:spChg>
        <pc:spChg chg="add">
          <ac:chgData name="Trần Hữu Khoa" userId="S::20520222@ms.uit.edu.vn::c3492e31-50a0-41f5-bc2e-2ed74a2c307a" providerId="AD" clId="Web-{4AD77631-5405-4E68-AE4B-F0D04603D98C}" dt="2021-11-08T08:12:45.865" v="81"/>
          <ac:spMkLst>
            <pc:docMk/>
            <pc:sldMk cId="2567927505" sldId="256"/>
            <ac:spMk id="34" creationId="{32BA9D6C-8214-4E25-AF8B-48762AD8D530}"/>
          </ac:spMkLst>
        </pc:spChg>
        <pc:spChg chg="add">
          <ac:chgData name="Trần Hữu Khoa" userId="S::20520222@ms.uit.edu.vn::c3492e31-50a0-41f5-bc2e-2ed74a2c307a" providerId="AD" clId="Web-{4AD77631-5405-4E68-AE4B-F0D04603D98C}" dt="2021-11-08T08:12:45.865" v="81"/>
          <ac:spMkLst>
            <pc:docMk/>
            <pc:sldMk cId="2567927505" sldId="256"/>
            <ac:spMk id="36" creationId="{DBE9B8BD-472F-4F54-AC9D-101EE3496992}"/>
          </ac:spMkLst>
        </pc:spChg>
        <pc:spChg chg="add">
          <ac:chgData name="Trần Hữu Khoa" userId="S::20520222@ms.uit.edu.vn::c3492e31-50a0-41f5-bc2e-2ed74a2c307a" providerId="AD" clId="Web-{4AD77631-5405-4E68-AE4B-F0D04603D98C}" dt="2021-11-08T08:12:45.865" v="81"/>
          <ac:spMkLst>
            <pc:docMk/>
            <pc:sldMk cId="2567927505" sldId="256"/>
            <ac:spMk id="38" creationId="{0871A14F-64B0-4CCE-900E-695C55EFF375}"/>
          </ac:spMkLst>
        </pc:spChg>
        <pc:spChg chg="add">
          <ac:chgData name="Trần Hữu Khoa" userId="S::20520222@ms.uit.edu.vn::c3492e31-50a0-41f5-bc2e-2ed74a2c307a" providerId="AD" clId="Web-{4AD77631-5405-4E68-AE4B-F0D04603D98C}" dt="2021-11-08T08:12:45.865" v="81"/>
          <ac:spMkLst>
            <pc:docMk/>
            <pc:sldMk cId="2567927505" sldId="256"/>
            <ac:spMk id="40" creationId="{0FDBC76A-295F-4635-A28D-ADA24F383ABC}"/>
          </ac:spMkLst>
        </pc:spChg>
        <pc:spChg chg="add del">
          <ac:chgData name="Trần Hữu Khoa" userId="S::20520222@ms.uit.edu.vn::c3492e31-50a0-41f5-bc2e-2ed74a2c307a" providerId="AD" clId="Web-{4AD77631-5405-4E68-AE4B-F0D04603D98C}" dt="2021-11-08T08:12:45.787" v="80"/>
          <ac:spMkLst>
            <pc:docMk/>
            <pc:sldMk cId="2567927505" sldId="256"/>
            <ac:spMk id="55" creationId="{63BAC6E0-ADAC-40FB-AF53-88FA5F83738C}"/>
          </ac:spMkLst>
        </pc:spChg>
        <pc:spChg chg="add del">
          <ac:chgData name="Trần Hữu Khoa" userId="S::20520222@ms.uit.edu.vn::c3492e31-50a0-41f5-bc2e-2ed74a2c307a" providerId="AD" clId="Web-{4AD77631-5405-4E68-AE4B-F0D04603D98C}" dt="2021-11-08T08:12:45.787" v="80"/>
          <ac:spMkLst>
            <pc:docMk/>
            <pc:sldMk cId="2567927505" sldId="256"/>
            <ac:spMk id="57" creationId="{107134A1-6E23-4417-8A0E-6B7013EE74C7}"/>
          </ac:spMkLst>
        </pc:spChg>
        <pc:spChg chg="add del">
          <ac:chgData name="Trần Hữu Khoa" userId="S::20520222@ms.uit.edu.vn::c3492e31-50a0-41f5-bc2e-2ed74a2c307a" providerId="AD" clId="Web-{4AD77631-5405-4E68-AE4B-F0D04603D98C}" dt="2021-11-08T08:12:45.787" v="80"/>
          <ac:spMkLst>
            <pc:docMk/>
            <pc:sldMk cId="2567927505" sldId="256"/>
            <ac:spMk id="92" creationId="{4CB47DB7-904B-416E-8C82-41DA194E038B}"/>
          </ac:spMkLst>
        </pc:spChg>
        <pc:grpChg chg="add del">
          <ac:chgData name="Trần Hữu Khoa" userId="S::20520222@ms.uit.edu.vn::c3492e31-50a0-41f5-bc2e-2ed74a2c307a" providerId="AD" clId="Web-{4AD77631-5405-4E68-AE4B-F0D04603D98C}" dt="2021-11-08T08:11:40.176" v="66"/>
          <ac:grpSpMkLst>
            <pc:docMk/>
            <pc:sldMk cId="2567927505" sldId="256"/>
            <ac:grpSpMk id="13" creationId="{DBBA0A0D-8F6A-400A-9E49-8C008E2C7DB1}"/>
          </ac:grpSpMkLst>
        </pc:grpChg>
        <pc:grpChg chg="add del">
          <ac:chgData name="Trần Hữu Khoa" userId="S::20520222@ms.uit.edu.vn::c3492e31-50a0-41f5-bc2e-2ed74a2c307a" providerId="AD" clId="Web-{4AD77631-5405-4E68-AE4B-F0D04603D98C}" dt="2021-11-08T08:12:45.787" v="80"/>
          <ac:grpSpMkLst>
            <pc:docMk/>
            <pc:sldMk cId="2567927505" sldId="256"/>
            <ac:grpSpMk id="22" creationId="{BDF0D99C-5D42-41C6-A50C-C4E2D6B2A36E}"/>
          </ac:grpSpMkLst>
        </pc:grpChg>
        <pc:grpChg chg="add del">
          <ac:chgData name="Trần Hữu Khoa" userId="S::20520222@ms.uit.edu.vn::c3492e31-50a0-41f5-bc2e-2ed74a2c307a" providerId="AD" clId="Web-{4AD77631-5405-4E68-AE4B-F0D04603D98C}" dt="2021-11-08T08:11:40.176" v="66"/>
          <ac:grpSpMkLst>
            <pc:docMk/>
            <pc:sldMk cId="2567927505" sldId="256"/>
            <ac:grpSpMk id="23" creationId="{C2983E8C-44FB-463B-B6B0-B53E96ACCD72}"/>
          </ac:grpSpMkLst>
        </pc:grpChg>
        <pc:grpChg chg="add del">
          <ac:chgData name="Trần Hữu Khoa" userId="S::20520222@ms.uit.edu.vn::c3492e31-50a0-41f5-bc2e-2ed74a2c307a" providerId="AD" clId="Web-{4AD77631-5405-4E68-AE4B-F0D04603D98C}" dt="2021-11-08T08:12:45.787" v="80"/>
          <ac:grpSpMkLst>
            <pc:docMk/>
            <pc:sldMk cId="2567927505" sldId="256"/>
            <ac:grpSpMk id="59" creationId="{27A2371D-E95E-4E2E-ABB9-D6409A537FC6}"/>
          </ac:grpSpMkLst>
        </pc:grpChg>
        <pc:picChg chg="add del">
          <ac:chgData name="Trần Hữu Khoa" userId="S::20520222@ms.uit.edu.vn::c3492e31-50a0-41f5-bc2e-2ed74a2c307a" providerId="AD" clId="Web-{4AD77631-5405-4E68-AE4B-F0D04603D98C}" dt="2021-11-08T08:10:48.331" v="10"/>
          <ac:picMkLst>
            <pc:docMk/>
            <pc:sldMk cId="2567927505" sldId="256"/>
            <ac:picMk id="4" creationId="{BFA9B452-DA3B-4EF7-BE28-6377BBB0B46F}"/>
          </ac:picMkLst>
        </pc:picChg>
        <pc:picChg chg="add del">
          <ac:chgData name="Trần Hữu Khoa" userId="S::20520222@ms.uit.edu.vn::c3492e31-50a0-41f5-bc2e-2ed74a2c307a" providerId="AD" clId="Web-{4AD77631-5405-4E68-AE4B-F0D04603D98C}" dt="2021-11-08T08:11:40.176" v="66"/>
          <ac:picMkLst>
            <pc:docMk/>
            <pc:sldMk cId="2567927505" sldId="256"/>
            <ac:picMk id="6" creationId="{CA39199A-3D68-4554-9C0E-F4BF3D252E39}"/>
          </ac:picMkLst>
        </pc:picChg>
        <pc:picChg chg="add mod ord">
          <ac:chgData name="Trần Hữu Khoa" userId="S::20520222@ms.uit.edu.vn::c3492e31-50a0-41f5-bc2e-2ed74a2c307a" providerId="AD" clId="Web-{4AD77631-5405-4E68-AE4B-F0D04603D98C}" dt="2021-11-08T08:12:45.865" v="81"/>
          <ac:picMkLst>
            <pc:docMk/>
            <pc:sldMk cId="2567927505" sldId="256"/>
            <ac:picMk id="14" creationId="{F2060C8B-5AB1-4DC5-B444-DA0416303DCF}"/>
          </ac:picMkLst>
        </pc:picChg>
        <pc:cxnChg chg="add del">
          <ac:chgData name="Trần Hữu Khoa" userId="S::20520222@ms.uit.edu.vn::c3492e31-50a0-41f5-bc2e-2ed74a2c307a" providerId="AD" clId="Web-{4AD77631-5405-4E68-AE4B-F0D04603D98C}" dt="2021-11-08T08:12:45.865" v="81"/>
          <ac:cxnSpMkLst>
            <pc:docMk/>
            <pc:sldMk cId="2567927505" sldId="256"/>
            <ac:cxnSpMk id="17" creationId="{313FECB8-44EE-4A45-9F7B-66ECF1C3C888}"/>
          </ac:cxnSpMkLst>
        </pc:cxnChg>
      </pc:sldChg>
      <pc:sldChg chg="modSp new del">
        <pc:chgData name="Trần Hữu Khoa" userId="S::20520222@ms.uit.edu.vn::c3492e31-50a0-41f5-bc2e-2ed74a2c307a" providerId="AD" clId="Web-{4AD77631-5405-4E68-AE4B-F0D04603D98C}" dt="2021-11-08T08:23:06.225" v="154"/>
        <pc:sldMkLst>
          <pc:docMk/>
          <pc:sldMk cId="1205272604" sldId="257"/>
        </pc:sldMkLst>
        <pc:spChg chg="mod">
          <ac:chgData name="Trần Hữu Khoa" userId="S::20520222@ms.uit.edu.vn::c3492e31-50a0-41f5-bc2e-2ed74a2c307a" providerId="AD" clId="Web-{4AD77631-5405-4E68-AE4B-F0D04603D98C}" dt="2021-11-08T08:14:14.930" v="88" actId="20577"/>
          <ac:spMkLst>
            <pc:docMk/>
            <pc:sldMk cId="1205272604" sldId="257"/>
            <ac:spMk id="3" creationId="{6A30FA7A-E452-4EA0-9D54-D9478BFB9800}"/>
          </ac:spMkLst>
        </pc:spChg>
      </pc:sldChg>
      <pc:sldChg chg="new del">
        <pc:chgData name="Trần Hữu Khoa" userId="S::20520222@ms.uit.edu.vn::c3492e31-50a0-41f5-bc2e-2ed74a2c307a" providerId="AD" clId="Web-{4AD77631-5405-4E68-AE4B-F0D04603D98C}" dt="2021-11-08T08:13:28.882" v="85"/>
        <pc:sldMkLst>
          <pc:docMk/>
          <pc:sldMk cId="1635685882" sldId="257"/>
        </pc:sldMkLst>
      </pc:sldChg>
      <pc:sldChg chg="new del">
        <pc:chgData name="Trần Hữu Khoa" userId="S::20520222@ms.uit.edu.vn::c3492e31-50a0-41f5-bc2e-2ed74a2c307a" providerId="AD" clId="Web-{4AD77631-5405-4E68-AE4B-F0D04603D98C}" dt="2021-11-08T08:13:02.928" v="83"/>
        <pc:sldMkLst>
          <pc:docMk/>
          <pc:sldMk cId="2030216443" sldId="257"/>
        </pc:sldMkLst>
      </pc:sldChg>
      <pc:sldChg chg="new del">
        <pc:chgData name="Trần Hữu Khoa" userId="S::20520222@ms.uit.edu.vn::c3492e31-50a0-41f5-bc2e-2ed74a2c307a" providerId="AD" clId="Web-{4AD77631-5405-4E68-AE4B-F0D04603D98C}" dt="2021-11-08T08:23:06.944" v="155"/>
        <pc:sldMkLst>
          <pc:docMk/>
          <pc:sldMk cId="1068085349" sldId="258"/>
        </pc:sldMkLst>
      </pc:sldChg>
      <pc:sldChg chg="addSp modSp new">
        <pc:chgData name="Trần Hữu Khoa" userId="S::20520222@ms.uit.edu.vn::c3492e31-50a0-41f5-bc2e-2ed74a2c307a" providerId="AD" clId="Web-{4AD77631-5405-4E68-AE4B-F0D04603D98C}" dt="2021-11-08T08:24:58.775" v="164" actId="20577"/>
        <pc:sldMkLst>
          <pc:docMk/>
          <pc:sldMk cId="1600534659" sldId="259"/>
        </pc:sldMkLst>
        <pc:spChg chg="mod">
          <ac:chgData name="Trần Hữu Khoa" userId="S::20520222@ms.uit.edu.vn::c3492e31-50a0-41f5-bc2e-2ed74a2c307a" providerId="AD" clId="Web-{4AD77631-5405-4E68-AE4B-F0D04603D98C}" dt="2021-11-08T08:24:58.775" v="164" actId="20577"/>
          <ac:spMkLst>
            <pc:docMk/>
            <pc:sldMk cId="1600534659" sldId="259"/>
            <ac:spMk id="2" creationId="{8A7B501A-3263-41F6-8989-A9EFC100131E}"/>
          </ac:spMkLst>
        </pc:spChg>
        <pc:spChg chg="mod">
          <ac:chgData name="Trần Hữu Khoa" userId="S::20520222@ms.uit.edu.vn::c3492e31-50a0-41f5-bc2e-2ed74a2c307a" providerId="AD" clId="Web-{4AD77631-5405-4E68-AE4B-F0D04603D98C}" dt="2021-11-08T08:22:31.896" v="150" actId="20577"/>
          <ac:spMkLst>
            <pc:docMk/>
            <pc:sldMk cId="1600534659" sldId="259"/>
            <ac:spMk id="3" creationId="{16E6B964-42C6-4DEB-83FF-EC8DC0B4B9A6}"/>
          </ac:spMkLst>
        </pc:spChg>
        <pc:spChg chg="add">
          <ac:chgData name="Trần Hữu Khoa" userId="S::20520222@ms.uit.edu.vn::c3492e31-50a0-41f5-bc2e-2ed74a2c307a" providerId="AD" clId="Web-{4AD77631-5405-4E68-AE4B-F0D04603D98C}" dt="2021-11-08T08:22:59.600" v="151"/>
          <ac:spMkLst>
            <pc:docMk/>
            <pc:sldMk cId="1600534659" sldId="259"/>
            <ac:spMk id="5" creationId="{2C0CEACB-8D56-4CA9-B316-2AFDDF118515}"/>
          </ac:spMkLst>
        </pc:spChg>
      </pc:sldChg>
      <pc:sldChg chg="addSp modSp new del">
        <pc:chgData name="Trần Hữu Khoa" userId="S::20520222@ms.uit.edu.vn::c3492e31-50a0-41f5-bc2e-2ed74a2c307a" providerId="AD" clId="Web-{4AD77631-5405-4E68-AE4B-F0D04603D98C}" dt="2021-11-08T08:24:38.321" v="158"/>
        <pc:sldMkLst>
          <pc:docMk/>
          <pc:sldMk cId="217460648" sldId="260"/>
        </pc:sldMkLst>
        <pc:graphicFrameChg chg="add mod modGraphic">
          <ac:chgData name="Trần Hữu Khoa" userId="S::20520222@ms.uit.edu.vn::c3492e31-50a0-41f5-bc2e-2ed74a2c307a" providerId="AD" clId="Web-{4AD77631-5405-4E68-AE4B-F0D04603D98C}" dt="2021-11-08T08:24:03.492" v="157"/>
          <ac:graphicFrameMkLst>
            <pc:docMk/>
            <pc:sldMk cId="217460648" sldId="260"/>
            <ac:graphicFrameMk id="2" creationId="{1CCCF1F7-D915-42CF-A73A-5FE44676D028}"/>
          </ac:graphicFrameMkLst>
        </pc:graphicFrameChg>
      </pc:sldChg>
      <pc:sldChg chg="new del">
        <pc:chgData name="Trần Hữu Khoa" userId="S::20520222@ms.uit.edu.vn::c3492e31-50a0-41f5-bc2e-2ed74a2c307a" providerId="AD" clId="Web-{4AD77631-5405-4E68-AE4B-F0D04603D98C}" dt="2021-11-08T08:23:04.444" v="153"/>
        <pc:sldMkLst>
          <pc:docMk/>
          <pc:sldMk cId="869541794" sldId="260"/>
        </pc:sldMkLst>
      </pc:sldChg>
      <pc:sldChg chg="modSp new del">
        <pc:chgData name="Trần Hữu Khoa" userId="S::20520222@ms.uit.edu.vn::c3492e31-50a0-41f5-bc2e-2ed74a2c307a" providerId="AD" clId="Web-{4AD77631-5405-4E68-AE4B-F0D04603D98C}" dt="2021-11-08T08:25:53.636" v="175"/>
        <pc:sldMkLst>
          <pc:docMk/>
          <pc:sldMk cId="3763203330" sldId="260"/>
        </pc:sldMkLst>
        <pc:spChg chg="mod">
          <ac:chgData name="Trần Hữu Khoa" userId="S::20520222@ms.uit.edu.vn::c3492e31-50a0-41f5-bc2e-2ed74a2c307a" providerId="AD" clId="Web-{4AD77631-5405-4E68-AE4B-F0D04603D98C}" dt="2021-11-08T08:25:14.416" v="171" actId="20577"/>
          <ac:spMkLst>
            <pc:docMk/>
            <pc:sldMk cId="3763203330" sldId="260"/>
            <ac:spMk id="2" creationId="{7D2662A2-4EAA-44AF-9723-6BE7A9EC227D}"/>
          </ac:spMkLst>
        </pc:spChg>
        <pc:spChg chg="mod">
          <ac:chgData name="Trần Hữu Khoa" userId="S::20520222@ms.uit.edu.vn::c3492e31-50a0-41f5-bc2e-2ed74a2c307a" providerId="AD" clId="Web-{4AD77631-5405-4E68-AE4B-F0D04603D98C}" dt="2021-11-08T08:25:51.214" v="174" actId="20577"/>
          <ac:spMkLst>
            <pc:docMk/>
            <pc:sldMk cId="3763203330" sldId="260"/>
            <ac:spMk id="3" creationId="{9C876565-EA08-4BE9-8B31-F7047EEF58E9}"/>
          </ac:spMkLst>
        </pc:spChg>
      </pc:sldChg>
      <pc:sldMasterChg chg="add del addSldLayout delSldLayout">
        <pc:chgData name="Trần Hữu Khoa" userId="S::20520222@ms.uit.edu.vn::c3492e31-50a0-41f5-bc2e-2ed74a2c307a" providerId="AD" clId="Web-{4AD77631-5405-4E68-AE4B-F0D04603D98C}" dt="2021-11-08T08:11:59.630" v="74"/>
        <pc:sldMasterMkLst>
          <pc:docMk/>
          <pc:sldMasterMk cId="3336428944" sldId="2147483648"/>
        </pc:sldMasterMkLst>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3177509059" sldId="2147483649"/>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4273931299" sldId="2147483650"/>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3239344926" sldId="2147483651"/>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71434891" sldId="2147483652"/>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1695300783" sldId="2147483653"/>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3013401316" sldId="2147483654"/>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1438579405" sldId="2147483655"/>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638026129" sldId="2147483656"/>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3860145272" sldId="2147483657"/>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2447484624" sldId="2147483658"/>
          </pc:sldLayoutMkLst>
        </pc:sldLayoutChg>
        <pc:sldLayoutChg chg="add del">
          <pc:chgData name="Trần Hữu Khoa" userId="S::20520222@ms.uit.edu.vn::c3492e31-50a0-41f5-bc2e-2ed74a2c307a" providerId="AD" clId="Web-{4AD77631-5405-4E68-AE4B-F0D04603D98C}" dt="2021-11-08T08:11:59.630" v="74"/>
          <pc:sldLayoutMkLst>
            <pc:docMk/>
            <pc:sldMasterMk cId="3336428944" sldId="2147483648"/>
            <pc:sldLayoutMk cId="95000003" sldId="2147483659"/>
          </pc:sldLayoutMkLst>
        </pc:sldLayoutChg>
      </pc:sldMasterChg>
      <pc:sldMasterChg chg="add del addSldLayout delSldLayout">
        <pc:chgData name="Trần Hữu Khoa" userId="S::20520222@ms.uit.edu.vn::c3492e31-50a0-41f5-bc2e-2ed74a2c307a" providerId="AD" clId="Web-{4AD77631-5405-4E68-AE4B-F0D04603D98C}" dt="2021-11-08T08:11:40.176" v="66"/>
        <pc:sldMasterMkLst>
          <pc:docMk/>
          <pc:sldMasterMk cId="595883527" sldId="2147483673"/>
        </pc:sldMasterMkLst>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1103237657" sldId="2147483662"/>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3676172858" sldId="2147483663"/>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1648153711" sldId="2147483664"/>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859553009" sldId="2147483665"/>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3944308519" sldId="2147483666"/>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908450042" sldId="2147483667"/>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393686679" sldId="2147483668"/>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4119496324" sldId="2147483669"/>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4104146377" sldId="2147483670"/>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426805029" sldId="2147483671"/>
          </pc:sldLayoutMkLst>
        </pc:sldLayoutChg>
        <pc:sldLayoutChg chg="add del">
          <pc:chgData name="Trần Hữu Khoa" userId="S::20520222@ms.uit.edu.vn::c3492e31-50a0-41f5-bc2e-2ed74a2c307a" providerId="AD" clId="Web-{4AD77631-5405-4E68-AE4B-F0D04603D98C}" dt="2021-11-08T08:11:40.176" v="66"/>
          <pc:sldLayoutMkLst>
            <pc:docMk/>
            <pc:sldMasterMk cId="595883527" sldId="2147483673"/>
            <pc:sldLayoutMk cId="1163298297" sldId="2147483672"/>
          </pc:sldLayoutMkLst>
        </pc:sldLayoutChg>
      </pc:sldMasterChg>
      <pc:sldMasterChg chg="add del addSldLayout delSldLayout">
        <pc:chgData name="Trần Hữu Khoa" userId="S::20520222@ms.uit.edu.vn::c3492e31-50a0-41f5-bc2e-2ed74a2c307a" providerId="AD" clId="Web-{4AD77631-5405-4E68-AE4B-F0D04603D98C}" dt="2021-11-08T08:10:48.331" v="10"/>
        <pc:sldMasterMkLst>
          <pc:docMk/>
          <pc:sldMasterMk cId="1834571113" sldId="2147483673"/>
        </pc:sldMasterMkLst>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1917285332" sldId="2147483662"/>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2267099499" sldId="2147483663"/>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926150704" sldId="2147483664"/>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2735954216" sldId="2147483665"/>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4194156697" sldId="2147483666"/>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3651338134" sldId="2147483667"/>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559614824" sldId="2147483668"/>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85588554" sldId="2147483669"/>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2556515404" sldId="2147483670"/>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895422090" sldId="2147483671"/>
          </pc:sldLayoutMkLst>
        </pc:sldLayoutChg>
        <pc:sldLayoutChg chg="add del">
          <pc:chgData name="Trần Hữu Khoa" userId="S::20520222@ms.uit.edu.vn::c3492e31-50a0-41f5-bc2e-2ed74a2c307a" providerId="AD" clId="Web-{4AD77631-5405-4E68-AE4B-F0D04603D98C}" dt="2021-11-08T08:10:48.331" v="10"/>
          <pc:sldLayoutMkLst>
            <pc:docMk/>
            <pc:sldMasterMk cId="1834571113" sldId="2147483673"/>
            <pc:sldLayoutMk cId="1300225238" sldId="2147483672"/>
          </pc:sldLayoutMkLst>
        </pc:sldLayoutChg>
      </pc:sldMasterChg>
      <pc:sldMasterChg chg="add del addSldLayout delSldLayout">
        <pc:chgData name="Trần Hữu Khoa" userId="S::20520222@ms.uit.edu.vn::c3492e31-50a0-41f5-bc2e-2ed74a2c307a" providerId="AD" clId="Web-{4AD77631-5405-4E68-AE4B-F0D04603D98C}" dt="2021-11-08T08:12:45.865" v="81"/>
        <pc:sldMasterMkLst>
          <pc:docMk/>
          <pc:sldMasterMk cId="3507614102" sldId="2147483673"/>
        </pc:sldMasterMkLst>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3382906626" sldId="2147483662"/>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84055625" sldId="2147483663"/>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3808898388" sldId="2147483664"/>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449325816" sldId="2147483665"/>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4142582765" sldId="2147483666"/>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3060168150" sldId="2147483667"/>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590276086" sldId="2147483668"/>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2793854970" sldId="2147483669"/>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1412557529" sldId="2147483670"/>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258572269" sldId="2147483671"/>
          </pc:sldLayoutMkLst>
        </pc:sldLayoutChg>
        <pc:sldLayoutChg chg="add del">
          <pc:chgData name="Trần Hữu Khoa" userId="S::20520222@ms.uit.edu.vn::c3492e31-50a0-41f5-bc2e-2ed74a2c307a" providerId="AD" clId="Web-{4AD77631-5405-4E68-AE4B-F0D04603D98C}" dt="2021-11-08T08:12:45.865" v="81"/>
          <pc:sldLayoutMkLst>
            <pc:docMk/>
            <pc:sldMasterMk cId="3507614102" sldId="2147483673"/>
            <pc:sldLayoutMk cId="384004915" sldId="2147483672"/>
          </pc:sldLayoutMkLst>
        </pc:sldLayoutChg>
      </pc:sldMasterChg>
      <pc:sldMasterChg chg="add del addSldLayout delSldLayout">
        <pc:chgData name="Trần Hữu Khoa" userId="S::20520222@ms.uit.edu.vn::c3492e31-50a0-41f5-bc2e-2ed74a2c307a" providerId="AD" clId="Web-{4AD77631-5405-4E68-AE4B-F0D04603D98C}" dt="2021-11-08T08:12:45.787" v="80"/>
        <pc:sldMasterMkLst>
          <pc:docMk/>
          <pc:sldMasterMk cId="3719250472" sldId="2147483697"/>
        </pc:sldMasterMkLst>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1926194997" sldId="2147483686"/>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2297043580" sldId="2147483687"/>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769733749" sldId="2147483688"/>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385278690" sldId="2147483689"/>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3073992932" sldId="2147483690"/>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3650474775" sldId="2147483691"/>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2949086083" sldId="2147483692"/>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1803618343" sldId="2147483693"/>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3724173687" sldId="2147483694"/>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2087259303" sldId="2147483695"/>
          </pc:sldLayoutMkLst>
        </pc:sldLayoutChg>
        <pc:sldLayoutChg chg="add del">
          <pc:chgData name="Trần Hữu Khoa" userId="S::20520222@ms.uit.edu.vn::c3492e31-50a0-41f5-bc2e-2ed74a2c307a" providerId="AD" clId="Web-{4AD77631-5405-4E68-AE4B-F0D04603D98C}" dt="2021-11-08T08:12:45.787" v="80"/>
          <pc:sldLayoutMkLst>
            <pc:docMk/>
            <pc:sldMasterMk cId="3719250472" sldId="2147483697"/>
            <pc:sldLayoutMk cId="3640631604" sldId="2147483696"/>
          </pc:sldLayoutMkLst>
        </pc:sldLayoutChg>
      </pc:sldMasterChg>
      <pc:sldMasterChg chg="add addSldLayout">
        <pc:chgData name="Trần Hữu Khoa" userId="S::20520222@ms.uit.edu.vn::c3492e31-50a0-41f5-bc2e-2ed74a2c307a" providerId="AD" clId="Web-{4AD77631-5405-4E68-AE4B-F0D04603D98C}" dt="2021-11-08T08:12:45.865" v="81"/>
        <pc:sldMasterMkLst>
          <pc:docMk/>
          <pc:sldMasterMk cId="2214248861" sldId="2147483723"/>
        </pc:sldMasterMkLst>
        <pc:sldLayoutChg chg="add">
          <pc:chgData name="Trần Hữu Khoa" userId="S::20520222@ms.uit.edu.vn::c3492e31-50a0-41f5-bc2e-2ed74a2c307a" providerId="AD" clId="Web-{4AD77631-5405-4E68-AE4B-F0D04603D98C}" dt="2021-11-08T08:12:45.865" v="81"/>
          <pc:sldLayoutMkLst>
            <pc:docMk/>
            <pc:sldMasterMk cId="2214248861" sldId="2147483723"/>
            <pc:sldLayoutMk cId="2471807361" sldId="2147483712"/>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646491562" sldId="2147483713"/>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3542858199" sldId="2147483714"/>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1981952169" sldId="2147483715"/>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1612811404" sldId="2147483716"/>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2569439333" sldId="2147483717"/>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2435091198" sldId="2147483718"/>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1593011777" sldId="2147483719"/>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1111079010" sldId="2147483720"/>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796653435" sldId="2147483721"/>
          </pc:sldLayoutMkLst>
        </pc:sldLayoutChg>
        <pc:sldLayoutChg chg="add">
          <pc:chgData name="Trần Hữu Khoa" userId="S::20520222@ms.uit.edu.vn::c3492e31-50a0-41f5-bc2e-2ed74a2c307a" providerId="AD" clId="Web-{4AD77631-5405-4E68-AE4B-F0D04603D98C}" dt="2021-11-08T08:12:45.865" v="81"/>
          <pc:sldLayoutMkLst>
            <pc:docMk/>
            <pc:sldMasterMk cId="2214248861" sldId="2147483723"/>
            <pc:sldLayoutMk cId="686718614" sldId="2147483722"/>
          </pc:sldLayoutMkLst>
        </pc:sldLayoutChg>
      </pc:sldMasterChg>
    </pc:docChg>
  </pc:docChgLst>
  <pc:docChgLst>
    <pc:chgData name="Trần Hữu Khoa" userId="S::20520222@ms.uit.edu.vn::c3492e31-50a0-41f5-bc2e-2ed74a2c307a" providerId="AD" clId="Web-{0EA9CAB0-B364-1186-F503-7016D5E06BBA}"/>
    <pc:docChg chg="addSld delSld modSld">
      <pc:chgData name="Trần Hữu Khoa" userId="S::20520222@ms.uit.edu.vn::c3492e31-50a0-41f5-bc2e-2ed74a2c307a" providerId="AD" clId="Web-{0EA9CAB0-B364-1186-F503-7016D5E06BBA}" dt="2021-11-14T10:34:47.922" v="90" actId="20577"/>
      <pc:docMkLst>
        <pc:docMk/>
      </pc:docMkLst>
      <pc:sldChg chg="addSp delSp modSp">
        <pc:chgData name="Trần Hữu Khoa" userId="S::20520222@ms.uit.edu.vn::c3492e31-50a0-41f5-bc2e-2ed74a2c307a" providerId="AD" clId="Web-{0EA9CAB0-B364-1186-F503-7016D5E06BBA}" dt="2021-11-14T10:34:47.922" v="90" actId="20577"/>
        <pc:sldMkLst>
          <pc:docMk/>
          <pc:sldMk cId="467418278" sldId="258"/>
        </pc:sldMkLst>
        <pc:spChg chg="mod">
          <ac:chgData name="Trần Hữu Khoa" userId="S::20520222@ms.uit.edu.vn::c3492e31-50a0-41f5-bc2e-2ed74a2c307a" providerId="AD" clId="Web-{0EA9CAB0-B364-1186-F503-7016D5E06BBA}" dt="2021-11-14T10:34:47.922" v="90" actId="20577"/>
          <ac:spMkLst>
            <pc:docMk/>
            <pc:sldMk cId="467418278" sldId="258"/>
            <ac:spMk id="2" creationId="{00000000-0000-0000-0000-000000000000}"/>
          </ac:spMkLst>
        </pc:spChg>
        <pc:spChg chg="add del">
          <ac:chgData name="Trần Hữu Khoa" userId="S::20520222@ms.uit.edu.vn::c3492e31-50a0-41f5-bc2e-2ed74a2c307a" providerId="AD" clId="Web-{0EA9CAB0-B364-1186-F503-7016D5E06BBA}" dt="2021-11-14T10:08:21.745" v="1"/>
          <ac:spMkLst>
            <pc:docMk/>
            <pc:sldMk cId="467418278" sldId="258"/>
            <ac:spMk id="4" creationId="{1F27F5FF-7835-4B1E-A400-6078CC66220A}"/>
          </ac:spMkLst>
        </pc:spChg>
      </pc:sldChg>
      <pc:sldChg chg="del modNotes">
        <pc:chgData name="Trần Hữu Khoa" userId="S::20520222@ms.uit.edu.vn::c3492e31-50a0-41f5-bc2e-2ed74a2c307a" providerId="AD" clId="Web-{0EA9CAB0-B364-1186-F503-7016D5E06BBA}" dt="2021-11-14T10:34:11.702" v="83"/>
        <pc:sldMkLst>
          <pc:docMk/>
          <pc:sldMk cId="3073238601" sldId="259"/>
        </pc:sldMkLst>
      </pc:sldChg>
      <pc:sldChg chg="addSp delSp modSp new mod setBg">
        <pc:chgData name="Trần Hữu Khoa" userId="S::20520222@ms.uit.edu.vn::c3492e31-50a0-41f5-bc2e-2ed74a2c307a" providerId="AD" clId="Web-{0EA9CAB0-B364-1186-F503-7016D5E06BBA}" dt="2021-11-14T10:28:57.898" v="82" actId="20577"/>
        <pc:sldMkLst>
          <pc:docMk/>
          <pc:sldMk cId="1591867978" sldId="260"/>
        </pc:sldMkLst>
        <pc:spChg chg="add del mod">
          <ac:chgData name="Trần Hữu Khoa" userId="S::20520222@ms.uit.edu.vn::c3492e31-50a0-41f5-bc2e-2ed74a2c307a" providerId="AD" clId="Web-{0EA9CAB0-B364-1186-F503-7016D5E06BBA}" dt="2021-11-14T10:28:57.898" v="82" actId="20577"/>
          <ac:spMkLst>
            <pc:docMk/>
            <pc:sldMk cId="1591867978" sldId="260"/>
            <ac:spMk id="2" creationId="{7725FFEF-441E-4B11-B012-A1E66830E9EC}"/>
          </ac:spMkLst>
        </pc:spChg>
        <pc:spChg chg="del">
          <ac:chgData name="Trần Hữu Khoa" userId="S::20520222@ms.uit.edu.vn::c3492e31-50a0-41f5-bc2e-2ed74a2c307a" providerId="AD" clId="Web-{0EA9CAB0-B364-1186-F503-7016D5E06BBA}" dt="2021-11-14T10:10:15.404" v="18"/>
          <ac:spMkLst>
            <pc:docMk/>
            <pc:sldMk cId="1591867978" sldId="260"/>
            <ac:spMk id="3" creationId="{9B13072C-13A2-434B-8276-595E41344870}"/>
          </ac:spMkLst>
        </pc:spChg>
        <pc:spChg chg="add mod">
          <ac:chgData name="Trần Hữu Khoa" userId="S::20520222@ms.uit.edu.vn::c3492e31-50a0-41f5-bc2e-2ed74a2c307a" providerId="AD" clId="Web-{0EA9CAB0-B364-1186-F503-7016D5E06BBA}" dt="2021-11-14T10:12:42.470" v="45" actId="20577"/>
          <ac:spMkLst>
            <pc:docMk/>
            <pc:sldMk cId="1591867978" sldId="260"/>
            <ac:spMk id="6" creationId="{8C6F5411-885A-4A67-90FE-F7923DB21DF0}"/>
          </ac:spMkLst>
        </pc:spChg>
        <pc:picChg chg="add del mod ord">
          <ac:chgData name="Trần Hữu Khoa" userId="S::20520222@ms.uit.edu.vn::c3492e31-50a0-41f5-bc2e-2ed74a2c307a" providerId="AD" clId="Web-{0EA9CAB0-B364-1186-F503-7016D5E06BBA}" dt="2021-11-14T10:10:54.592" v="27"/>
          <ac:picMkLst>
            <pc:docMk/>
            <pc:sldMk cId="1591867978" sldId="260"/>
            <ac:picMk id="4" creationId="{00DFEC07-9876-4000-ABD3-DCFF01F1C871}"/>
          </ac:picMkLst>
        </pc:picChg>
        <pc:picChg chg="add mod">
          <ac:chgData name="Trần Hữu Khoa" userId="S::20520222@ms.uit.edu.vn::c3492e31-50a0-41f5-bc2e-2ed74a2c307a" providerId="AD" clId="Web-{0EA9CAB0-B364-1186-F503-7016D5E06BBA}" dt="2021-11-14T10:15:15.286" v="71" actId="1076"/>
          <ac:picMkLst>
            <pc:docMk/>
            <pc:sldMk cId="1591867978" sldId="260"/>
            <ac:picMk id="7" creationId="{4C57CDFE-19D4-4CFC-81B0-71FEAC9BA442}"/>
          </ac:picMkLst>
        </pc:picChg>
      </pc:sldChg>
      <pc:sldChg chg="addSp delSp modSp new">
        <pc:chgData name="Trần Hữu Khoa" userId="S::20520222@ms.uit.edu.vn::c3492e31-50a0-41f5-bc2e-2ed74a2c307a" providerId="AD" clId="Web-{0EA9CAB0-B364-1186-F503-7016D5E06BBA}" dt="2021-11-14T10:34:29.609" v="89"/>
        <pc:sldMkLst>
          <pc:docMk/>
          <pc:sldMk cId="1684591258" sldId="261"/>
        </pc:sldMkLst>
        <pc:spChg chg="del">
          <ac:chgData name="Trần Hữu Khoa" userId="S::20520222@ms.uit.edu.vn::c3492e31-50a0-41f5-bc2e-2ed74a2c307a" providerId="AD" clId="Web-{0EA9CAB0-B364-1186-F503-7016D5E06BBA}" dt="2021-11-14T10:34:14.968" v="85"/>
          <ac:spMkLst>
            <pc:docMk/>
            <pc:sldMk cId="1684591258" sldId="261"/>
            <ac:spMk id="3" creationId="{E9117971-DEF7-450D-947E-D698ABA2EDF0}"/>
          </ac:spMkLst>
        </pc:spChg>
        <pc:spChg chg="add mod">
          <ac:chgData name="Trần Hữu Khoa" userId="S::20520222@ms.uit.edu.vn::c3492e31-50a0-41f5-bc2e-2ed74a2c307a" providerId="AD" clId="Web-{0EA9CAB0-B364-1186-F503-7016D5E06BBA}" dt="2021-11-14T10:34:29.609" v="89"/>
          <ac:spMkLst>
            <pc:docMk/>
            <pc:sldMk cId="1684591258" sldId="261"/>
            <ac:spMk id="6" creationId="{E3A3B50C-F5CB-4488-AA29-A3CED5CE98CA}"/>
          </ac:spMkLst>
        </pc:spChg>
        <pc:picChg chg="add del mod ord">
          <ac:chgData name="Trần Hữu Khoa" userId="S::20520222@ms.uit.edu.vn::c3492e31-50a0-41f5-bc2e-2ed74a2c307a" providerId="AD" clId="Web-{0EA9CAB0-B364-1186-F503-7016D5E06BBA}" dt="2021-11-14T10:34:29.609" v="89"/>
          <ac:picMkLst>
            <pc:docMk/>
            <pc:sldMk cId="1684591258" sldId="261"/>
            <ac:picMk id="4" creationId="{6ED876FC-0D1F-43B7-8D4A-39AAC9A674A6}"/>
          </ac:picMkLst>
        </pc:picChg>
      </pc:sldChg>
    </pc:docChg>
  </pc:docChgLst>
  <pc:docChgLst>
    <pc:chgData name="Trần Hữu Khoa" userId="S::20520222@ms.uit.edu.vn::c3492e31-50a0-41f5-bc2e-2ed74a2c307a" providerId="AD" clId="Web-{A0CF03B5-A531-A7FE-3FD5-EB9754E5960D}"/>
    <pc:docChg chg="addSld delSld modSld">
      <pc:chgData name="Trần Hữu Khoa" userId="S::20520222@ms.uit.edu.vn::c3492e31-50a0-41f5-bc2e-2ed74a2c307a" providerId="AD" clId="Web-{A0CF03B5-A531-A7FE-3FD5-EB9754E5960D}" dt="2021-11-16T03:44:12.500" v="35" actId="20577"/>
      <pc:docMkLst>
        <pc:docMk/>
      </pc:docMkLst>
      <pc:sldChg chg="addSp delSp modSp mod setBg">
        <pc:chgData name="Trần Hữu Khoa" userId="S::20520222@ms.uit.edu.vn::c3492e31-50a0-41f5-bc2e-2ed74a2c307a" providerId="AD" clId="Web-{A0CF03B5-A531-A7FE-3FD5-EB9754E5960D}" dt="2021-11-16T03:43:07.405" v="4"/>
        <pc:sldMkLst>
          <pc:docMk/>
          <pc:sldMk cId="467418278" sldId="258"/>
        </pc:sldMkLst>
        <pc:spChg chg="mod">
          <ac:chgData name="Trần Hữu Khoa" userId="S::20520222@ms.uit.edu.vn::c3492e31-50a0-41f5-bc2e-2ed74a2c307a" providerId="AD" clId="Web-{A0CF03B5-A531-A7FE-3FD5-EB9754E5960D}" dt="2021-11-16T03:43:07.405" v="4"/>
          <ac:spMkLst>
            <pc:docMk/>
            <pc:sldMk cId="467418278" sldId="258"/>
            <ac:spMk id="2" creationId="{00000000-0000-0000-0000-000000000000}"/>
          </ac:spMkLst>
        </pc:spChg>
        <pc:spChg chg="mod">
          <ac:chgData name="Trần Hữu Khoa" userId="S::20520222@ms.uit.edu.vn::c3492e31-50a0-41f5-bc2e-2ed74a2c307a" providerId="AD" clId="Web-{A0CF03B5-A531-A7FE-3FD5-EB9754E5960D}" dt="2021-11-16T03:43:07.405" v="4"/>
          <ac:spMkLst>
            <pc:docMk/>
            <pc:sldMk cId="467418278" sldId="258"/>
            <ac:spMk id="3" creationId="{00000000-0000-0000-0000-000000000000}"/>
          </ac:spMkLst>
        </pc:spChg>
        <pc:spChg chg="add del">
          <ac:chgData name="Trần Hữu Khoa" userId="S::20520222@ms.uit.edu.vn::c3492e31-50a0-41f5-bc2e-2ed74a2c307a" providerId="AD" clId="Web-{A0CF03B5-A531-A7FE-3FD5-EB9754E5960D}" dt="2021-11-16T03:43:07.405" v="4"/>
          <ac:spMkLst>
            <pc:docMk/>
            <pc:sldMk cId="467418278" sldId="258"/>
            <ac:spMk id="6" creationId="{2B566528-1B12-4246-9431-5C2D7D081168}"/>
          </ac:spMkLst>
        </pc:spChg>
        <pc:spChg chg="add del">
          <ac:chgData name="Trần Hữu Khoa" userId="S::20520222@ms.uit.edu.vn::c3492e31-50a0-41f5-bc2e-2ed74a2c307a" providerId="AD" clId="Web-{A0CF03B5-A531-A7FE-3FD5-EB9754E5960D}" dt="2021-11-16T03:43:07.405" v="4"/>
          <ac:spMkLst>
            <pc:docMk/>
            <pc:sldMk cId="467418278" sldId="258"/>
            <ac:spMk id="7" creationId="{2E80C965-DB6D-4F81-9E9E-B027384D0BD6}"/>
          </ac:spMkLst>
        </pc:spChg>
        <pc:spChg chg="add del">
          <ac:chgData name="Trần Hữu Khoa" userId="S::20520222@ms.uit.edu.vn::c3492e31-50a0-41f5-bc2e-2ed74a2c307a" providerId="AD" clId="Web-{A0CF03B5-A531-A7FE-3FD5-EB9754E5960D}" dt="2021-11-16T03:42:54.014" v="2"/>
          <ac:spMkLst>
            <pc:docMk/>
            <pc:sldMk cId="467418278" sldId="258"/>
            <ac:spMk id="8" creationId="{DBF61EA3-B236-439E-9C0B-340980D56BEE}"/>
          </ac:spMkLst>
        </pc:spChg>
        <pc:spChg chg="add del">
          <ac:chgData name="Trần Hữu Khoa" userId="S::20520222@ms.uit.edu.vn::c3492e31-50a0-41f5-bc2e-2ed74a2c307a" providerId="AD" clId="Web-{A0CF03B5-A531-A7FE-3FD5-EB9754E5960D}" dt="2021-11-16T03:43:07.405" v="4"/>
          <ac:spMkLst>
            <pc:docMk/>
            <pc:sldMk cId="467418278" sldId="258"/>
            <ac:spMk id="9" creationId="{D3F51FEB-38FB-4F6C-9F7B-2F2AFAB65463}"/>
          </ac:spMkLst>
        </pc:spChg>
        <pc:spChg chg="add del">
          <ac:chgData name="Trần Hữu Khoa" userId="S::20520222@ms.uit.edu.vn::c3492e31-50a0-41f5-bc2e-2ed74a2c307a" providerId="AD" clId="Web-{A0CF03B5-A531-A7FE-3FD5-EB9754E5960D}" dt="2021-11-16T03:43:07.405" v="4"/>
          <ac:spMkLst>
            <pc:docMk/>
            <pc:sldMk cId="467418278" sldId="258"/>
            <ac:spMk id="12" creationId="{A580F890-B085-4E95-96AA-55AEBEC5CE6E}"/>
          </ac:spMkLst>
        </pc:spChg>
        <pc:spChg chg="add del">
          <ac:chgData name="Trần Hữu Khoa" userId="S::20520222@ms.uit.edu.vn::c3492e31-50a0-41f5-bc2e-2ed74a2c307a" providerId="AD" clId="Web-{A0CF03B5-A531-A7FE-3FD5-EB9754E5960D}" dt="2021-11-16T03:42:54.014" v="2"/>
          <ac:spMkLst>
            <pc:docMk/>
            <pc:sldMk cId="467418278" sldId="258"/>
            <ac:spMk id="14" creationId="{E659831F-0D9A-4C63-9EBB-8435B85A440F}"/>
          </ac:spMkLst>
        </pc:spChg>
        <pc:spChg chg="add del">
          <ac:chgData name="Trần Hữu Khoa" userId="S::20520222@ms.uit.edu.vn::c3492e31-50a0-41f5-bc2e-2ed74a2c307a" providerId="AD" clId="Web-{A0CF03B5-A531-A7FE-3FD5-EB9754E5960D}" dt="2021-11-16T03:43:07.405" v="4"/>
          <ac:spMkLst>
            <pc:docMk/>
            <pc:sldMk cId="467418278" sldId="258"/>
            <ac:spMk id="16" creationId="{1E547BA6-BAE0-43BB-A7CA-60F69CE252F0}"/>
          </ac:spMkLst>
        </pc:spChg>
        <pc:grpChg chg="add del">
          <ac:chgData name="Trần Hữu Khoa" userId="S::20520222@ms.uit.edu.vn::c3492e31-50a0-41f5-bc2e-2ed74a2c307a" providerId="AD" clId="Web-{A0CF03B5-A531-A7FE-3FD5-EB9754E5960D}" dt="2021-11-16T03:42:54.014" v="2"/>
          <ac:grpSpMkLst>
            <pc:docMk/>
            <pc:sldMk cId="467418278" sldId="258"/>
            <ac:grpSpMk id="10" creationId="{28FAF094-D087-493F-8DF9-A486C2D6BBAA}"/>
          </ac:grpSpMkLst>
        </pc:grpChg>
      </pc:sldChg>
      <pc:sldChg chg="modSp new del">
        <pc:chgData name="Trần Hữu Khoa" userId="S::20520222@ms.uit.edu.vn::c3492e31-50a0-41f5-bc2e-2ed74a2c307a" providerId="AD" clId="Web-{A0CF03B5-A531-A7FE-3FD5-EB9754E5960D}" dt="2021-11-16T03:44:02.015" v="12"/>
        <pc:sldMkLst>
          <pc:docMk/>
          <pc:sldMk cId="3113228490" sldId="265"/>
        </pc:sldMkLst>
        <pc:spChg chg="mod">
          <ac:chgData name="Trần Hữu Khoa" userId="S::20520222@ms.uit.edu.vn::c3492e31-50a0-41f5-bc2e-2ed74a2c307a" providerId="AD" clId="Web-{A0CF03B5-A531-A7FE-3FD5-EB9754E5960D}" dt="2021-11-16T03:44:00.765" v="11" actId="1076"/>
          <ac:spMkLst>
            <pc:docMk/>
            <pc:sldMk cId="3113228490" sldId="265"/>
            <ac:spMk id="2" creationId="{D47FED2F-3990-49E2-8981-4474AA163524}"/>
          </ac:spMkLst>
        </pc:spChg>
        <pc:spChg chg="mod">
          <ac:chgData name="Trần Hữu Khoa" userId="S::20520222@ms.uit.edu.vn::c3492e31-50a0-41f5-bc2e-2ed74a2c307a" providerId="AD" clId="Web-{A0CF03B5-A531-A7FE-3FD5-EB9754E5960D}" dt="2021-11-16T03:43:57.296" v="9" actId="20577"/>
          <ac:spMkLst>
            <pc:docMk/>
            <pc:sldMk cId="3113228490" sldId="265"/>
            <ac:spMk id="3" creationId="{B61B609B-78BB-4CB2-AD26-FECA90EB96D9}"/>
          </ac:spMkLst>
        </pc:spChg>
      </pc:sldChg>
      <pc:sldChg chg="modSp new">
        <pc:chgData name="Trần Hữu Khoa" userId="S::20520222@ms.uit.edu.vn::c3492e31-50a0-41f5-bc2e-2ed74a2c307a" providerId="AD" clId="Web-{A0CF03B5-A531-A7FE-3FD5-EB9754E5960D}" dt="2021-11-16T03:44:12.500" v="35" actId="20577"/>
        <pc:sldMkLst>
          <pc:docMk/>
          <pc:sldMk cId="3822366734" sldId="265"/>
        </pc:sldMkLst>
        <pc:spChg chg="mod">
          <ac:chgData name="Trần Hữu Khoa" userId="S::20520222@ms.uit.edu.vn::c3492e31-50a0-41f5-bc2e-2ed74a2c307a" providerId="AD" clId="Web-{A0CF03B5-A531-A7FE-3FD5-EB9754E5960D}" dt="2021-11-16T03:44:12.500" v="35" actId="20577"/>
          <ac:spMkLst>
            <pc:docMk/>
            <pc:sldMk cId="3822366734" sldId="265"/>
            <ac:spMk id="2" creationId="{92F92BFE-5D0D-4745-A19C-740CE967D1F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D9314-53CE-46A2-8981-8F4DF74F83C0}"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62A4FDC-E589-4FBD-A60F-96BA289242C0}">
      <dgm:prSet/>
      <dgm:spPr/>
      <dgm:t>
        <a:bodyPr/>
        <a:lstStyle/>
        <a:p>
          <a:r>
            <a:rPr lang="vi-VN"/>
            <a:t>Bài toán người đi du lịch(TSP)</a:t>
          </a:r>
          <a:endParaRPr lang="en-US"/>
        </a:p>
      </dgm:t>
    </dgm:pt>
    <dgm:pt modelId="{4998CB14-3580-4AAB-B49F-00BC8E201225}" type="parTrans" cxnId="{771C0259-16DA-431E-AEDA-01E4312B8DC4}">
      <dgm:prSet/>
      <dgm:spPr/>
      <dgm:t>
        <a:bodyPr/>
        <a:lstStyle/>
        <a:p>
          <a:endParaRPr lang="en-US"/>
        </a:p>
      </dgm:t>
    </dgm:pt>
    <dgm:pt modelId="{D0E0F8A3-AAD4-49D4-B24F-CD6F600EA42E}" type="sibTrans" cxnId="{771C0259-16DA-431E-AEDA-01E4312B8DC4}">
      <dgm:prSet phldrT="01"/>
      <dgm:spPr/>
      <dgm:t>
        <a:bodyPr/>
        <a:lstStyle/>
        <a:p>
          <a:r>
            <a:rPr lang="en-US"/>
            <a:t>01</a:t>
          </a:r>
        </a:p>
      </dgm:t>
    </dgm:pt>
    <dgm:pt modelId="{97DEE822-AA95-4B0E-A60B-C8A25C4D4ABD}">
      <dgm:prSet/>
      <dgm:spPr/>
      <dgm:t>
        <a:bodyPr/>
        <a:lstStyle/>
        <a:p>
          <a:r>
            <a:rPr lang="vi-VN"/>
            <a:t>Bài toán tìm đường đi ngắn nhất(Bellman-Ford) </a:t>
          </a:r>
          <a:endParaRPr lang="en-US"/>
        </a:p>
      </dgm:t>
    </dgm:pt>
    <dgm:pt modelId="{6F308D2A-2A7C-4C82-9266-5FFAC6EEFA0F}" type="parTrans" cxnId="{84286555-42DC-47BF-AFFD-EEDE0081148C}">
      <dgm:prSet/>
      <dgm:spPr/>
      <dgm:t>
        <a:bodyPr/>
        <a:lstStyle/>
        <a:p>
          <a:endParaRPr lang="en-US"/>
        </a:p>
      </dgm:t>
    </dgm:pt>
    <dgm:pt modelId="{8AE87BD3-C344-4820-9054-28F6185F4454}" type="sibTrans" cxnId="{84286555-42DC-47BF-AFFD-EEDE0081148C}">
      <dgm:prSet phldrT="02"/>
      <dgm:spPr/>
      <dgm:t>
        <a:bodyPr/>
        <a:lstStyle/>
        <a:p>
          <a:r>
            <a:rPr lang="en-US"/>
            <a:t>02</a:t>
          </a:r>
        </a:p>
      </dgm:t>
    </dgm:pt>
    <dgm:pt modelId="{F80F53FD-20DC-48CF-81D6-DC26A9B6D7F8}">
      <dgm:prSet/>
      <dgm:spPr/>
      <dgm:t>
        <a:bodyPr/>
        <a:lstStyle/>
        <a:p>
          <a:r>
            <a:rPr lang="vi-VN"/>
            <a:t>Bài toán ba lô</a:t>
          </a:r>
          <a:endParaRPr lang="en-US"/>
        </a:p>
      </dgm:t>
    </dgm:pt>
    <dgm:pt modelId="{E4733F5C-21E8-417E-B11B-26EC3773D977}" type="parTrans" cxnId="{3D7295CD-DB44-4777-97A7-5D64B95D8C9C}">
      <dgm:prSet/>
      <dgm:spPr/>
      <dgm:t>
        <a:bodyPr/>
        <a:lstStyle/>
        <a:p>
          <a:endParaRPr lang="en-US"/>
        </a:p>
      </dgm:t>
    </dgm:pt>
    <dgm:pt modelId="{78EBBC7F-39D5-46EF-952A-729F82D2650A}" type="sibTrans" cxnId="{3D7295CD-DB44-4777-97A7-5D64B95D8C9C}">
      <dgm:prSet phldrT="03"/>
      <dgm:spPr/>
      <dgm:t>
        <a:bodyPr/>
        <a:lstStyle/>
        <a:p>
          <a:r>
            <a:rPr lang="en-US"/>
            <a:t>03</a:t>
          </a:r>
        </a:p>
      </dgm:t>
    </dgm:pt>
    <dgm:pt modelId="{E08892BF-8844-4030-8B67-BA0D1F9EE154}">
      <dgm:prSet/>
      <dgm:spPr/>
      <dgm:t>
        <a:bodyPr/>
        <a:lstStyle/>
        <a:p>
          <a:r>
            <a:rPr lang="vi-VN"/>
            <a:t>Học tăng cường (Reinforcement Learning)</a:t>
          </a:r>
          <a:endParaRPr lang="en-US"/>
        </a:p>
      </dgm:t>
    </dgm:pt>
    <dgm:pt modelId="{7C3DA7AD-C684-4DD9-9578-E41E750D9034}" type="parTrans" cxnId="{AE7CC4A1-E9D3-4602-BD0C-6EA4B17E35E1}">
      <dgm:prSet/>
      <dgm:spPr/>
      <dgm:t>
        <a:bodyPr/>
        <a:lstStyle/>
        <a:p>
          <a:endParaRPr lang="en-US"/>
        </a:p>
      </dgm:t>
    </dgm:pt>
    <dgm:pt modelId="{D7FF0FE4-3EEC-4657-890D-2C3E3C37128D}" type="sibTrans" cxnId="{AE7CC4A1-E9D3-4602-BD0C-6EA4B17E35E1}">
      <dgm:prSet phldrT="04"/>
      <dgm:spPr/>
      <dgm:t>
        <a:bodyPr/>
        <a:lstStyle/>
        <a:p>
          <a:r>
            <a:rPr lang="en-US"/>
            <a:t>04</a:t>
          </a:r>
        </a:p>
      </dgm:t>
    </dgm:pt>
    <dgm:pt modelId="{593D0C80-BAF7-4EE4-ADED-BA68FCF24E56}">
      <dgm:prSet/>
      <dgm:spPr/>
      <dgm:t>
        <a:bodyPr/>
        <a:lstStyle/>
        <a:p>
          <a:r>
            <a:rPr lang="vi-VN"/>
            <a:t>Xử lí ngôn ngữ tự nhiên (NLP)</a:t>
          </a:r>
          <a:endParaRPr lang="en-US"/>
        </a:p>
      </dgm:t>
    </dgm:pt>
    <dgm:pt modelId="{225BB746-B098-4FA7-8368-9E3B1EE19C9F}" type="parTrans" cxnId="{81275645-DE7C-415B-8E26-E8C55BE3E3E9}">
      <dgm:prSet/>
      <dgm:spPr/>
      <dgm:t>
        <a:bodyPr/>
        <a:lstStyle/>
        <a:p>
          <a:endParaRPr lang="en-US"/>
        </a:p>
      </dgm:t>
    </dgm:pt>
    <dgm:pt modelId="{0EB7E951-E465-42A0-A857-1D19ABCE089D}" type="sibTrans" cxnId="{81275645-DE7C-415B-8E26-E8C55BE3E3E9}">
      <dgm:prSet phldrT="05"/>
      <dgm:spPr/>
      <dgm:t>
        <a:bodyPr/>
        <a:lstStyle/>
        <a:p>
          <a:r>
            <a:rPr lang="en-US"/>
            <a:t>05</a:t>
          </a:r>
        </a:p>
      </dgm:t>
    </dgm:pt>
    <dgm:pt modelId="{4AF77150-CBB8-4FE6-9048-B0CEFC9B6127}" type="pres">
      <dgm:prSet presAssocID="{0C9D9314-53CE-46A2-8981-8F4DF74F83C0}" presName="Name0" presStyleCnt="0">
        <dgm:presLayoutVars>
          <dgm:animLvl val="lvl"/>
          <dgm:resizeHandles val="exact"/>
        </dgm:presLayoutVars>
      </dgm:prSet>
      <dgm:spPr/>
    </dgm:pt>
    <dgm:pt modelId="{712B4CC4-BB82-4A8F-A25C-0254C6A035CB}" type="pres">
      <dgm:prSet presAssocID="{462A4FDC-E589-4FBD-A60F-96BA289242C0}" presName="compositeNode" presStyleCnt="0">
        <dgm:presLayoutVars>
          <dgm:bulletEnabled val="1"/>
        </dgm:presLayoutVars>
      </dgm:prSet>
      <dgm:spPr/>
    </dgm:pt>
    <dgm:pt modelId="{B25B28D2-7FDB-4B8F-87B1-637658B662F7}" type="pres">
      <dgm:prSet presAssocID="{462A4FDC-E589-4FBD-A60F-96BA289242C0}" presName="bgRect" presStyleLbl="alignNode1" presStyleIdx="0" presStyleCnt="5"/>
      <dgm:spPr/>
    </dgm:pt>
    <dgm:pt modelId="{01AC2FA8-BAD2-41F6-8CB9-B15B3E93BBD9}" type="pres">
      <dgm:prSet presAssocID="{D0E0F8A3-AAD4-49D4-B24F-CD6F600EA42E}" presName="sibTransNodeRect" presStyleLbl="alignNode1" presStyleIdx="0" presStyleCnt="5">
        <dgm:presLayoutVars>
          <dgm:chMax val="0"/>
          <dgm:bulletEnabled val="1"/>
        </dgm:presLayoutVars>
      </dgm:prSet>
      <dgm:spPr/>
    </dgm:pt>
    <dgm:pt modelId="{7C16D4A1-D906-4A92-BF4A-9B7CDD207D30}" type="pres">
      <dgm:prSet presAssocID="{462A4FDC-E589-4FBD-A60F-96BA289242C0}" presName="nodeRect" presStyleLbl="alignNode1" presStyleIdx="0" presStyleCnt="5">
        <dgm:presLayoutVars>
          <dgm:bulletEnabled val="1"/>
        </dgm:presLayoutVars>
      </dgm:prSet>
      <dgm:spPr/>
    </dgm:pt>
    <dgm:pt modelId="{94D93BAB-D3D1-4DE1-8D92-E017DB50F112}" type="pres">
      <dgm:prSet presAssocID="{D0E0F8A3-AAD4-49D4-B24F-CD6F600EA42E}" presName="sibTrans" presStyleCnt="0"/>
      <dgm:spPr/>
    </dgm:pt>
    <dgm:pt modelId="{CFA1A102-6501-4B81-B74B-F0A52609A535}" type="pres">
      <dgm:prSet presAssocID="{97DEE822-AA95-4B0E-A60B-C8A25C4D4ABD}" presName="compositeNode" presStyleCnt="0">
        <dgm:presLayoutVars>
          <dgm:bulletEnabled val="1"/>
        </dgm:presLayoutVars>
      </dgm:prSet>
      <dgm:spPr/>
    </dgm:pt>
    <dgm:pt modelId="{05E4D14A-F816-4B4D-B61C-F14E7060D396}" type="pres">
      <dgm:prSet presAssocID="{97DEE822-AA95-4B0E-A60B-C8A25C4D4ABD}" presName="bgRect" presStyleLbl="alignNode1" presStyleIdx="1" presStyleCnt="5"/>
      <dgm:spPr/>
    </dgm:pt>
    <dgm:pt modelId="{D0F276FA-0F51-4575-95EE-C70A59A897FD}" type="pres">
      <dgm:prSet presAssocID="{8AE87BD3-C344-4820-9054-28F6185F4454}" presName="sibTransNodeRect" presStyleLbl="alignNode1" presStyleIdx="1" presStyleCnt="5">
        <dgm:presLayoutVars>
          <dgm:chMax val="0"/>
          <dgm:bulletEnabled val="1"/>
        </dgm:presLayoutVars>
      </dgm:prSet>
      <dgm:spPr/>
    </dgm:pt>
    <dgm:pt modelId="{96EC1D23-2B3D-48AD-93A5-5120375C30CC}" type="pres">
      <dgm:prSet presAssocID="{97DEE822-AA95-4B0E-A60B-C8A25C4D4ABD}" presName="nodeRect" presStyleLbl="alignNode1" presStyleIdx="1" presStyleCnt="5">
        <dgm:presLayoutVars>
          <dgm:bulletEnabled val="1"/>
        </dgm:presLayoutVars>
      </dgm:prSet>
      <dgm:spPr/>
    </dgm:pt>
    <dgm:pt modelId="{BF168A8A-BEE1-4789-923B-F90566D6C064}" type="pres">
      <dgm:prSet presAssocID="{8AE87BD3-C344-4820-9054-28F6185F4454}" presName="sibTrans" presStyleCnt="0"/>
      <dgm:spPr/>
    </dgm:pt>
    <dgm:pt modelId="{84F70C4D-F5FA-4EFE-9A2A-F789FA836E8B}" type="pres">
      <dgm:prSet presAssocID="{F80F53FD-20DC-48CF-81D6-DC26A9B6D7F8}" presName="compositeNode" presStyleCnt="0">
        <dgm:presLayoutVars>
          <dgm:bulletEnabled val="1"/>
        </dgm:presLayoutVars>
      </dgm:prSet>
      <dgm:spPr/>
    </dgm:pt>
    <dgm:pt modelId="{0348FB35-4E85-4DC6-81E9-8865B54DADCA}" type="pres">
      <dgm:prSet presAssocID="{F80F53FD-20DC-48CF-81D6-DC26A9B6D7F8}" presName="bgRect" presStyleLbl="alignNode1" presStyleIdx="2" presStyleCnt="5"/>
      <dgm:spPr/>
    </dgm:pt>
    <dgm:pt modelId="{BE631A66-5A4A-45BE-9CDE-FAB097BC948D}" type="pres">
      <dgm:prSet presAssocID="{78EBBC7F-39D5-46EF-952A-729F82D2650A}" presName="sibTransNodeRect" presStyleLbl="alignNode1" presStyleIdx="2" presStyleCnt="5">
        <dgm:presLayoutVars>
          <dgm:chMax val="0"/>
          <dgm:bulletEnabled val="1"/>
        </dgm:presLayoutVars>
      </dgm:prSet>
      <dgm:spPr/>
    </dgm:pt>
    <dgm:pt modelId="{9DB12A22-70F4-4469-A882-169C575C940D}" type="pres">
      <dgm:prSet presAssocID="{F80F53FD-20DC-48CF-81D6-DC26A9B6D7F8}" presName="nodeRect" presStyleLbl="alignNode1" presStyleIdx="2" presStyleCnt="5">
        <dgm:presLayoutVars>
          <dgm:bulletEnabled val="1"/>
        </dgm:presLayoutVars>
      </dgm:prSet>
      <dgm:spPr/>
    </dgm:pt>
    <dgm:pt modelId="{EC13C79E-EDC0-4D10-A4EF-050C5172AE4C}" type="pres">
      <dgm:prSet presAssocID="{78EBBC7F-39D5-46EF-952A-729F82D2650A}" presName="sibTrans" presStyleCnt="0"/>
      <dgm:spPr/>
    </dgm:pt>
    <dgm:pt modelId="{9350EAA3-DA88-461C-8762-1FD3E0C2C87B}" type="pres">
      <dgm:prSet presAssocID="{E08892BF-8844-4030-8B67-BA0D1F9EE154}" presName="compositeNode" presStyleCnt="0">
        <dgm:presLayoutVars>
          <dgm:bulletEnabled val="1"/>
        </dgm:presLayoutVars>
      </dgm:prSet>
      <dgm:spPr/>
    </dgm:pt>
    <dgm:pt modelId="{F09C85A3-DFFD-43E4-85E7-9FF976FC0E86}" type="pres">
      <dgm:prSet presAssocID="{E08892BF-8844-4030-8B67-BA0D1F9EE154}" presName="bgRect" presStyleLbl="alignNode1" presStyleIdx="3" presStyleCnt="5"/>
      <dgm:spPr/>
    </dgm:pt>
    <dgm:pt modelId="{EE78DDE7-FEAD-42B9-A864-FD5C3B0203DA}" type="pres">
      <dgm:prSet presAssocID="{D7FF0FE4-3EEC-4657-890D-2C3E3C37128D}" presName="sibTransNodeRect" presStyleLbl="alignNode1" presStyleIdx="3" presStyleCnt="5">
        <dgm:presLayoutVars>
          <dgm:chMax val="0"/>
          <dgm:bulletEnabled val="1"/>
        </dgm:presLayoutVars>
      </dgm:prSet>
      <dgm:spPr/>
    </dgm:pt>
    <dgm:pt modelId="{D193C893-9B9A-42FE-BE47-1C23C11DF646}" type="pres">
      <dgm:prSet presAssocID="{E08892BF-8844-4030-8B67-BA0D1F9EE154}" presName="nodeRect" presStyleLbl="alignNode1" presStyleIdx="3" presStyleCnt="5">
        <dgm:presLayoutVars>
          <dgm:bulletEnabled val="1"/>
        </dgm:presLayoutVars>
      </dgm:prSet>
      <dgm:spPr/>
    </dgm:pt>
    <dgm:pt modelId="{6B82032B-8E40-4EB5-98C0-AE35E6025570}" type="pres">
      <dgm:prSet presAssocID="{D7FF0FE4-3EEC-4657-890D-2C3E3C37128D}" presName="sibTrans" presStyleCnt="0"/>
      <dgm:spPr/>
    </dgm:pt>
    <dgm:pt modelId="{C3FEF961-FB70-4637-A511-869F662D736D}" type="pres">
      <dgm:prSet presAssocID="{593D0C80-BAF7-4EE4-ADED-BA68FCF24E56}" presName="compositeNode" presStyleCnt="0">
        <dgm:presLayoutVars>
          <dgm:bulletEnabled val="1"/>
        </dgm:presLayoutVars>
      </dgm:prSet>
      <dgm:spPr/>
    </dgm:pt>
    <dgm:pt modelId="{CD640B10-BAEF-4A4A-BC04-3EBE48A5D541}" type="pres">
      <dgm:prSet presAssocID="{593D0C80-BAF7-4EE4-ADED-BA68FCF24E56}" presName="bgRect" presStyleLbl="alignNode1" presStyleIdx="4" presStyleCnt="5"/>
      <dgm:spPr/>
    </dgm:pt>
    <dgm:pt modelId="{371B371D-063C-4DA5-ADC4-C62CC7FE0580}" type="pres">
      <dgm:prSet presAssocID="{0EB7E951-E465-42A0-A857-1D19ABCE089D}" presName="sibTransNodeRect" presStyleLbl="alignNode1" presStyleIdx="4" presStyleCnt="5">
        <dgm:presLayoutVars>
          <dgm:chMax val="0"/>
          <dgm:bulletEnabled val="1"/>
        </dgm:presLayoutVars>
      </dgm:prSet>
      <dgm:spPr/>
    </dgm:pt>
    <dgm:pt modelId="{639F640C-83BE-4498-AA8E-341D4996C546}" type="pres">
      <dgm:prSet presAssocID="{593D0C80-BAF7-4EE4-ADED-BA68FCF24E56}" presName="nodeRect" presStyleLbl="alignNode1" presStyleIdx="4" presStyleCnt="5">
        <dgm:presLayoutVars>
          <dgm:bulletEnabled val="1"/>
        </dgm:presLayoutVars>
      </dgm:prSet>
      <dgm:spPr/>
    </dgm:pt>
  </dgm:ptLst>
  <dgm:cxnLst>
    <dgm:cxn modelId="{C1BD5303-4165-47C8-8512-0D5DC3F45500}" type="presOf" srcId="{78EBBC7F-39D5-46EF-952A-729F82D2650A}" destId="{BE631A66-5A4A-45BE-9CDE-FAB097BC948D}" srcOrd="0" destOrd="0" presId="urn:microsoft.com/office/officeart/2016/7/layout/LinearBlockProcessNumbered"/>
    <dgm:cxn modelId="{AE90F80F-A0FB-4BF3-A240-080DCEA0C3DD}" type="presOf" srcId="{593D0C80-BAF7-4EE4-ADED-BA68FCF24E56}" destId="{639F640C-83BE-4498-AA8E-341D4996C546}" srcOrd="1" destOrd="0" presId="urn:microsoft.com/office/officeart/2016/7/layout/LinearBlockProcessNumbered"/>
    <dgm:cxn modelId="{98256320-479E-4FEE-B6E5-C0FD2A74996C}" type="presOf" srcId="{593D0C80-BAF7-4EE4-ADED-BA68FCF24E56}" destId="{CD640B10-BAEF-4A4A-BC04-3EBE48A5D541}" srcOrd="0" destOrd="0" presId="urn:microsoft.com/office/officeart/2016/7/layout/LinearBlockProcessNumbered"/>
    <dgm:cxn modelId="{E51F0A60-0324-4C5C-989C-D11EB5607691}" type="presOf" srcId="{D0E0F8A3-AAD4-49D4-B24F-CD6F600EA42E}" destId="{01AC2FA8-BAD2-41F6-8CB9-B15B3E93BBD9}" srcOrd="0" destOrd="0" presId="urn:microsoft.com/office/officeart/2016/7/layout/LinearBlockProcessNumbered"/>
    <dgm:cxn modelId="{81275645-DE7C-415B-8E26-E8C55BE3E3E9}" srcId="{0C9D9314-53CE-46A2-8981-8F4DF74F83C0}" destId="{593D0C80-BAF7-4EE4-ADED-BA68FCF24E56}" srcOrd="4" destOrd="0" parTransId="{225BB746-B098-4FA7-8368-9E3B1EE19C9F}" sibTransId="{0EB7E951-E465-42A0-A857-1D19ABCE089D}"/>
    <dgm:cxn modelId="{A738A46D-81C4-4B21-824D-BBDC790E2B8A}" type="presOf" srcId="{8AE87BD3-C344-4820-9054-28F6185F4454}" destId="{D0F276FA-0F51-4575-95EE-C70A59A897FD}" srcOrd="0" destOrd="0" presId="urn:microsoft.com/office/officeart/2016/7/layout/LinearBlockProcessNumbered"/>
    <dgm:cxn modelId="{84286555-42DC-47BF-AFFD-EEDE0081148C}" srcId="{0C9D9314-53CE-46A2-8981-8F4DF74F83C0}" destId="{97DEE822-AA95-4B0E-A60B-C8A25C4D4ABD}" srcOrd="1" destOrd="0" parTransId="{6F308D2A-2A7C-4C82-9266-5FFAC6EEFA0F}" sibTransId="{8AE87BD3-C344-4820-9054-28F6185F4454}"/>
    <dgm:cxn modelId="{771C0259-16DA-431E-AEDA-01E4312B8DC4}" srcId="{0C9D9314-53CE-46A2-8981-8F4DF74F83C0}" destId="{462A4FDC-E589-4FBD-A60F-96BA289242C0}" srcOrd="0" destOrd="0" parTransId="{4998CB14-3580-4AAB-B49F-00BC8E201225}" sibTransId="{D0E0F8A3-AAD4-49D4-B24F-CD6F600EA42E}"/>
    <dgm:cxn modelId="{679F1F94-7E56-4F22-9EFE-68C2E1E69C81}" type="presOf" srcId="{F80F53FD-20DC-48CF-81D6-DC26A9B6D7F8}" destId="{9DB12A22-70F4-4469-A882-169C575C940D}" srcOrd="1" destOrd="0" presId="urn:microsoft.com/office/officeart/2016/7/layout/LinearBlockProcessNumbered"/>
    <dgm:cxn modelId="{AE7CC4A1-E9D3-4602-BD0C-6EA4B17E35E1}" srcId="{0C9D9314-53CE-46A2-8981-8F4DF74F83C0}" destId="{E08892BF-8844-4030-8B67-BA0D1F9EE154}" srcOrd="3" destOrd="0" parTransId="{7C3DA7AD-C684-4DD9-9578-E41E750D9034}" sibTransId="{D7FF0FE4-3EEC-4657-890D-2C3E3C37128D}"/>
    <dgm:cxn modelId="{D2E0E7A5-31D6-4906-8276-EF4BD8F288C4}" type="presOf" srcId="{97DEE822-AA95-4B0E-A60B-C8A25C4D4ABD}" destId="{96EC1D23-2B3D-48AD-93A5-5120375C30CC}" srcOrd="1" destOrd="0" presId="urn:microsoft.com/office/officeart/2016/7/layout/LinearBlockProcessNumbered"/>
    <dgm:cxn modelId="{2AE141B4-B2F3-45F0-94D0-2F0553EC0827}" type="presOf" srcId="{D7FF0FE4-3EEC-4657-890D-2C3E3C37128D}" destId="{EE78DDE7-FEAD-42B9-A864-FD5C3B0203DA}" srcOrd="0" destOrd="0" presId="urn:microsoft.com/office/officeart/2016/7/layout/LinearBlockProcessNumbered"/>
    <dgm:cxn modelId="{D3FB30B6-DF33-46B2-AD92-50CB2B7963ED}" type="presOf" srcId="{F80F53FD-20DC-48CF-81D6-DC26A9B6D7F8}" destId="{0348FB35-4E85-4DC6-81E9-8865B54DADCA}" srcOrd="0" destOrd="0" presId="urn:microsoft.com/office/officeart/2016/7/layout/LinearBlockProcessNumbered"/>
    <dgm:cxn modelId="{DA85CEC9-515F-419A-8038-588F47B13A91}" type="presOf" srcId="{462A4FDC-E589-4FBD-A60F-96BA289242C0}" destId="{7C16D4A1-D906-4A92-BF4A-9B7CDD207D30}" srcOrd="1" destOrd="0" presId="urn:microsoft.com/office/officeart/2016/7/layout/LinearBlockProcessNumbered"/>
    <dgm:cxn modelId="{ED44ECCA-CE47-49B2-A2A8-EC89B66E65A9}" type="presOf" srcId="{E08892BF-8844-4030-8B67-BA0D1F9EE154}" destId="{F09C85A3-DFFD-43E4-85E7-9FF976FC0E86}" srcOrd="0" destOrd="0" presId="urn:microsoft.com/office/officeart/2016/7/layout/LinearBlockProcessNumbered"/>
    <dgm:cxn modelId="{3D7295CD-DB44-4777-97A7-5D64B95D8C9C}" srcId="{0C9D9314-53CE-46A2-8981-8F4DF74F83C0}" destId="{F80F53FD-20DC-48CF-81D6-DC26A9B6D7F8}" srcOrd="2" destOrd="0" parTransId="{E4733F5C-21E8-417E-B11B-26EC3773D977}" sibTransId="{78EBBC7F-39D5-46EF-952A-729F82D2650A}"/>
    <dgm:cxn modelId="{DF30D4CE-9306-461A-9AFF-3D358BFA0C1D}" type="presOf" srcId="{E08892BF-8844-4030-8B67-BA0D1F9EE154}" destId="{D193C893-9B9A-42FE-BE47-1C23C11DF646}" srcOrd="1" destOrd="0" presId="urn:microsoft.com/office/officeart/2016/7/layout/LinearBlockProcessNumbered"/>
    <dgm:cxn modelId="{F48E20D3-F719-4285-9FE3-6B920A0057AB}" type="presOf" srcId="{462A4FDC-E589-4FBD-A60F-96BA289242C0}" destId="{B25B28D2-7FDB-4B8F-87B1-637658B662F7}" srcOrd="0" destOrd="0" presId="urn:microsoft.com/office/officeart/2016/7/layout/LinearBlockProcessNumbered"/>
    <dgm:cxn modelId="{B31CA1ED-0BB1-46E1-88D5-94C8C4A9276B}" type="presOf" srcId="{0EB7E951-E465-42A0-A857-1D19ABCE089D}" destId="{371B371D-063C-4DA5-ADC4-C62CC7FE0580}" srcOrd="0" destOrd="0" presId="urn:microsoft.com/office/officeart/2016/7/layout/LinearBlockProcessNumbered"/>
    <dgm:cxn modelId="{FAEA71F3-1FC6-42CE-AD00-B70E8F99E3EA}" type="presOf" srcId="{97DEE822-AA95-4B0E-A60B-C8A25C4D4ABD}" destId="{05E4D14A-F816-4B4D-B61C-F14E7060D396}" srcOrd="0" destOrd="0" presId="urn:microsoft.com/office/officeart/2016/7/layout/LinearBlockProcessNumbered"/>
    <dgm:cxn modelId="{5B0138F7-919F-45A7-A2BB-9FDB075670D5}" type="presOf" srcId="{0C9D9314-53CE-46A2-8981-8F4DF74F83C0}" destId="{4AF77150-CBB8-4FE6-9048-B0CEFC9B6127}" srcOrd="0" destOrd="0" presId="urn:microsoft.com/office/officeart/2016/7/layout/LinearBlockProcessNumbered"/>
    <dgm:cxn modelId="{54A61E0D-0CA9-474D-9F34-676D15844A94}" type="presParOf" srcId="{4AF77150-CBB8-4FE6-9048-B0CEFC9B6127}" destId="{712B4CC4-BB82-4A8F-A25C-0254C6A035CB}" srcOrd="0" destOrd="0" presId="urn:microsoft.com/office/officeart/2016/7/layout/LinearBlockProcessNumbered"/>
    <dgm:cxn modelId="{395D8BA7-2BFB-4DC1-8632-416183591642}" type="presParOf" srcId="{712B4CC4-BB82-4A8F-A25C-0254C6A035CB}" destId="{B25B28D2-7FDB-4B8F-87B1-637658B662F7}" srcOrd="0" destOrd="0" presId="urn:microsoft.com/office/officeart/2016/7/layout/LinearBlockProcessNumbered"/>
    <dgm:cxn modelId="{B88FD9F7-D290-44DE-962F-86693AE3AFC8}" type="presParOf" srcId="{712B4CC4-BB82-4A8F-A25C-0254C6A035CB}" destId="{01AC2FA8-BAD2-41F6-8CB9-B15B3E93BBD9}" srcOrd="1" destOrd="0" presId="urn:microsoft.com/office/officeart/2016/7/layout/LinearBlockProcessNumbered"/>
    <dgm:cxn modelId="{E729C94E-4A7A-408F-8A61-3D2D5FB5D8B6}" type="presParOf" srcId="{712B4CC4-BB82-4A8F-A25C-0254C6A035CB}" destId="{7C16D4A1-D906-4A92-BF4A-9B7CDD207D30}" srcOrd="2" destOrd="0" presId="urn:microsoft.com/office/officeart/2016/7/layout/LinearBlockProcessNumbered"/>
    <dgm:cxn modelId="{FDE1B623-77F4-4DD1-98D9-1713E94961D7}" type="presParOf" srcId="{4AF77150-CBB8-4FE6-9048-B0CEFC9B6127}" destId="{94D93BAB-D3D1-4DE1-8D92-E017DB50F112}" srcOrd="1" destOrd="0" presId="urn:microsoft.com/office/officeart/2016/7/layout/LinearBlockProcessNumbered"/>
    <dgm:cxn modelId="{B0EE85D0-CC3E-452D-8C29-0C7B9A20C42A}" type="presParOf" srcId="{4AF77150-CBB8-4FE6-9048-B0CEFC9B6127}" destId="{CFA1A102-6501-4B81-B74B-F0A52609A535}" srcOrd="2" destOrd="0" presId="urn:microsoft.com/office/officeart/2016/7/layout/LinearBlockProcessNumbered"/>
    <dgm:cxn modelId="{28A3D95E-01E7-4391-869C-A6BEA2BA93C5}" type="presParOf" srcId="{CFA1A102-6501-4B81-B74B-F0A52609A535}" destId="{05E4D14A-F816-4B4D-B61C-F14E7060D396}" srcOrd="0" destOrd="0" presId="urn:microsoft.com/office/officeart/2016/7/layout/LinearBlockProcessNumbered"/>
    <dgm:cxn modelId="{C243C555-4EE2-432D-A172-AD65876AFB20}" type="presParOf" srcId="{CFA1A102-6501-4B81-B74B-F0A52609A535}" destId="{D0F276FA-0F51-4575-95EE-C70A59A897FD}" srcOrd="1" destOrd="0" presId="urn:microsoft.com/office/officeart/2016/7/layout/LinearBlockProcessNumbered"/>
    <dgm:cxn modelId="{257D1C61-FD67-4B03-B461-484C363CF8BE}" type="presParOf" srcId="{CFA1A102-6501-4B81-B74B-F0A52609A535}" destId="{96EC1D23-2B3D-48AD-93A5-5120375C30CC}" srcOrd="2" destOrd="0" presId="urn:microsoft.com/office/officeart/2016/7/layout/LinearBlockProcessNumbered"/>
    <dgm:cxn modelId="{548223CB-2928-46DA-A048-3823E68C7284}" type="presParOf" srcId="{4AF77150-CBB8-4FE6-9048-B0CEFC9B6127}" destId="{BF168A8A-BEE1-4789-923B-F90566D6C064}" srcOrd="3" destOrd="0" presId="urn:microsoft.com/office/officeart/2016/7/layout/LinearBlockProcessNumbered"/>
    <dgm:cxn modelId="{7AC4E26B-45AC-4401-A6C4-3447D841F149}" type="presParOf" srcId="{4AF77150-CBB8-4FE6-9048-B0CEFC9B6127}" destId="{84F70C4D-F5FA-4EFE-9A2A-F789FA836E8B}" srcOrd="4" destOrd="0" presId="urn:microsoft.com/office/officeart/2016/7/layout/LinearBlockProcessNumbered"/>
    <dgm:cxn modelId="{3113EA69-DD01-4443-AC9A-1ED461EBCD40}" type="presParOf" srcId="{84F70C4D-F5FA-4EFE-9A2A-F789FA836E8B}" destId="{0348FB35-4E85-4DC6-81E9-8865B54DADCA}" srcOrd="0" destOrd="0" presId="urn:microsoft.com/office/officeart/2016/7/layout/LinearBlockProcessNumbered"/>
    <dgm:cxn modelId="{D7AE7BC9-20C6-4F89-B891-79E0A84D4722}" type="presParOf" srcId="{84F70C4D-F5FA-4EFE-9A2A-F789FA836E8B}" destId="{BE631A66-5A4A-45BE-9CDE-FAB097BC948D}" srcOrd="1" destOrd="0" presId="urn:microsoft.com/office/officeart/2016/7/layout/LinearBlockProcessNumbered"/>
    <dgm:cxn modelId="{23C1B2FF-867E-4F4B-9258-4C63987B2FBA}" type="presParOf" srcId="{84F70C4D-F5FA-4EFE-9A2A-F789FA836E8B}" destId="{9DB12A22-70F4-4469-A882-169C575C940D}" srcOrd="2" destOrd="0" presId="urn:microsoft.com/office/officeart/2016/7/layout/LinearBlockProcessNumbered"/>
    <dgm:cxn modelId="{F3A06E4E-B17F-4845-A1B7-48479E285C82}" type="presParOf" srcId="{4AF77150-CBB8-4FE6-9048-B0CEFC9B6127}" destId="{EC13C79E-EDC0-4D10-A4EF-050C5172AE4C}" srcOrd="5" destOrd="0" presId="urn:microsoft.com/office/officeart/2016/7/layout/LinearBlockProcessNumbered"/>
    <dgm:cxn modelId="{40AD9F14-9A58-47A1-9689-554F83B69A7E}" type="presParOf" srcId="{4AF77150-CBB8-4FE6-9048-B0CEFC9B6127}" destId="{9350EAA3-DA88-461C-8762-1FD3E0C2C87B}" srcOrd="6" destOrd="0" presId="urn:microsoft.com/office/officeart/2016/7/layout/LinearBlockProcessNumbered"/>
    <dgm:cxn modelId="{3877148E-1437-4FE0-AE04-14CB492F5C86}" type="presParOf" srcId="{9350EAA3-DA88-461C-8762-1FD3E0C2C87B}" destId="{F09C85A3-DFFD-43E4-85E7-9FF976FC0E86}" srcOrd="0" destOrd="0" presId="urn:microsoft.com/office/officeart/2016/7/layout/LinearBlockProcessNumbered"/>
    <dgm:cxn modelId="{33A4650B-5B4D-46CC-A573-A329088F1F45}" type="presParOf" srcId="{9350EAA3-DA88-461C-8762-1FD3E0C2C87B}" destId="{EE78DDE7-FEAD-42B9-A864-FD5C3B0203DA}" srcOrd="1" destOrd="0" presId="urn:microsoft.com/office/officeart/2016/7/layout/LinearBlockProcessNumbered"/>
    <dgm:cxn modelId="{AFBB6781-8F74-4C1A-9527-D1CD2FD8826D}" type="presParOf" srcId="{9350EAA3-DA88-461C-8762-1FD3E0C2C87B}" destId="{D193C893-9B9A-42FE-BE47-1C23C11DF646}" srcOrd="2" destOrd="0" presId="urn:microsoft.com/office/officeart/2016/7/layout/LinearBlockProcessNumbered"/>
    <dgm:cxn modelId="{DFD833F2-2592-4B68-B9E7-630CA5109D8D}" type="presParOf" srcId="{4AF77150-CBB8-4FE6-9048-B0CEFC9B6127}" destId="{6B82032B-8E40-4EB5-98C0-AE35E6025570}" srcOrd="7" destOrd="0" presId="urn:microsoft.com/office/officeart/2016/7/layout/LinearBlockProcessNumbered"/>
    <dgm:cxn modelId="{4C1F4EFA-9752-40A2-8C82-F9F86C725D65}" type="presParOf" srcId="{4AF77150-CBB8-4FE6-9048-B0CEFC9B6127}" destId="{C3FEF961-FB70-4637-A511-869F662D736D}" srcOrd="8" destOrd="0" presId="urn:microsoft.com/office/officeart/2016/7/layout/LinearBlockProcessNumbered"/>
    <dgm:cxn modelId="{0CF5E427-7915-475B-ADB8-CC9A57868DCA}" type="presParOf" srcId="{C3FEF961-FB70-4637-A511-869F662D736D}" destId="{CD640B10-BAEF-4A4A-BC04-3EBE48A5D541}" srcOrd="0" destOrd="0" presId="urn:microsoft.com/office/officeart/2016/7/layout/LinearBlockProcessNumbered"/>
    <dgm:cxn modelId="{5E75EB33-508E-41E8-9EBD-11E22E4CC7E9}" type="presParOf" srcId="{C3FEF961-FB70-4637-A511-869F662D736D}" destId="{371B371D-063C-4DA5-ADC4-C62CC7FE0580}" srcOrd="1" destOrd="0" presId="urn:microsoft.com/office/officeart/2016/7/layout/LinearBlockProcessNumbered"/>
    <dgm:cxn modelId="{CF131683-7FAE-4E34-8D14-E654E67DC61B}" type="presParOf" srcId="{C3FEF961-FB70-4637-A511-869F662D736D}" destId="{639F640C-83BE-4498-AA8E-341D4996C54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B28D2-7FDB-4B8F-87B1-637658B662F7}">
      <dsp:nvSpPr>
        <dsp:cNvPr id="0" name=""/>
        <dsp:cNvSpPr/>
      </dsp:nvSpPr>
      <dsp:spPr>
        <a:xfrm>
          <a:off x="6603" y="529892"/>
          <a:ext cx="2064344" cy="247721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11" tIns="0" rIns="203911" bIns="330200" numCol="1" spcCol="1270" anchor="t" anchorCtr="0">
          <a:noAutofit/>
        </a:bodyPr>
        <a:lstStyle/>
        <a:p>
          <a:pPr marL="0" lvl="0" indent="0" algn="l" defTabSz="844550">
            <a:lnSpc>
              <a:spcPct val="90000"/>
            </a:lnSpc>
            <a:spcBef>
              <a:spcPct val="0"/>
            </a:spcBef>
            <a:spcAft>
              <a:spcPct val="35000"/>
            </a:spcAft>
            <a:buNone/>
          </a:pPr>
          <a:r>
            <a:rPr lang="vi-VN" sz="1900" kern="1200"/>
            <a:t>Bài toán người đi du lịch(TSP)</a:t>
          </a:r>
          <a:endParaRPr lang="en-US" sz="1900" kern="1200"/>
        </a:p>
      </dsp:txBody>
      <dsp:txXfrm>
        <a:off x="6603" y="1520777"/>
        <a:ext cx="2064344" cy="1486327"/>
      </dsp:txXfrm>
    </dsp:sp>
    <dsp:sp modelId="{01AC2FA8-BAD2-41F6-8CB9-B15B3E93BBD9}">
      <dsp:nvSpPr>
        <dsp:cNvPr id="0" name=""/>
        <dsp:cNvSpPr/>
      </dsp:nvSpPr>
      <dsp:spPr>
        <a:xfrm>
          <a:off x="6603" y="529892"/>
          <a:ext cx="2064344" cy="9908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11" tIns="165100" rIns="203911" bIns="165100" numCol="1" spcCol="1270" anchor="ctr" anchorCtr="0">
          <a:noAutofit/>
        </a:bodyPr>
        <a:lstStyle/>
        <a:p>
          <a:pPr marL="0" lvl="0" indent="0" algn="l" defTabSz="2089150">
            <a:lnSpc>
              <a:spcPct val="90000"/>
            </a:lnSpc>
            <a:spcBef>
              <a:spcPct val="0"/>
            </a:spcBef>
            <a:spcAft>
              <a:spcPct val="35000"/>
            </a:spcAft>
            <a:buNone/>
          </a:pPr>
          <a:r>
            <a:rPr lang="en-US" sz="4700" kern="1200"/>
            <a:t>01</a:t>
          </a:r>
        </a:p>
      </dsp:txBody>
      <dsp:txXfrm>
        <a:off x="6603" y="529892"/>
        <a:ext cx="2064344" cy="990885"/>
      </dsp:txXfrm>
    </dsp:sp>
    <dsp:sp modelId="{05E4D14A-F816-4B4D-B61C-F14E7060D396}">
      <dsp:nvSpPr>
        <dsp:cNvPr id="0" name=""/>
        <dsp:cNvSpPr/>
      </dsp:nvSpPr>
      <dsp:spPr>
        <a:xfrm>
          <a:off x="2236095" y="529892"/>
          <a:ext cx="2064344" cy="24772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11" tIns="0" rIns="203911" bIns="330200" numCol="1" spcCol="1270" anchor="t" anchorCtr="0">
          <a:noAutofit/>
        </a:bodyPr>
        <a:lstStyle/>
        <a:p>
          <a:pPr marL="0" lvl="0" indent="0" algn="l" defTabSz="844550">
            <a:lnSpc>
              <a:spcPct val="90000"/>
            </a:lnSpc>
            <a:spcBef>
              <a:spcPct val="0"/>
            </a:spcBef>
            <a:spcAft>
              <a:spcPct val="35000"/>
            </a:spcAft>
            <a:buNone/>
          </a:pPr>
          <a:r>
            <a:rPr lang="vi-VN" sz="1900" kern="1200"/>
            <a:t>Bài toán tìm đường đi ngắn nhất(Bellman-Ford) </a:t>
          </a:r>
          <a:endParaRPr lang="en-US" sz="1900" kern="1200"/>
        </a:p>
      </dsp:txBody>
      <dsp:txXfrm>
        <a:off x="2236095" y="1520777"/>
        <a:ext cx="2064344" cy="1486327"/>
      </dsp:txXfrm>
    </dsp:sp>
    <dsp:sp modelId="{D0F276FA-0F51-4575-95EE-C70A59A897FD}">
      <dsp:nvSpPr>
        <dsp:cNvPr id="0" name=""/>
        <dsp:cNvSpPr/>
      </dsp:nvSpPr>
      <dsp:spPr>
        <a:xfrm>
          <a:off x="2236095" y="529892"/>
          <a:ext cx="2064344" cy="9908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11" tIns="165100" rIns="203911" bIns="165100" numCol="1" spcCol="1270" anchor="ctr" anchorCtr="0">
          <a:noAutofit/>
        </a:bodyPr>
        <a:lstStyle/>
        <a:p>
          <a:pPr marL="0" lvl="0" indent="0" algn="l" defTabSz="2089150">
            <a:lnSpc>
              <a:spcPct val="90000"/>
            </a:lnSpc>
            <a:spcBef>
              <a:spcPct val="0"/>
            </a:spcBef>
            <a:spcAft>
              <a:spcPct val="35000"/>
            </a:spcAft>
            <a:buNone/>
          </a:pPr>
          <a:r>
            <a:rPr lang="en-US" sz="4700" kern="1200"/>
            <a:t>02</a:t>
          </a:r>
        </a:p>
      </dsp:txBody>
      <dsp:txXfrm>
        <a:off x="2236095" y="529892"/>
        <a:ext cx="2064344" cy="990885"/>
      </dsp:txXfrm>
    </dsp:sp>
    <dsp:sp modelId="{0348FB35-4E85-4DC6-81E9-8865B54DADCA}">
      <dsp:nvSpPr>
        <dsp:cNvPr id="0" name=""/>
        <dsp:cNvSpPr/>
      </dsp:nvSpPr>
      <dsp:spPr>
        <a:xfrm>
          <a:off x="4465586" y="529892"/>
          <a:ext cx="2064344" cy="24772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11" tIns="0" rIns="203911" bIns="330200" numCol="1" spcCol="1270" anchor="t" anchorCtr="0">
          <a:noAutofit/>
        </a:bodyPr>
        <a:lstStyle/>
        <a:p>
          <a:pPr marL="0" lvl="0" indent="0" algn="l" defTabSz="844550">
            <a:lnSpc>
              <a:spcPct val="90000"/>
            </a:lnSpc>
            <a:spcBef>
              <a:spcPct val="0"/>
            </a:spcBef>
            <a:spcAft>
              <a:spcPct val="35000"/>
            </a:spcAft>
            <a:buNone/>
          </a:pPr>
          <a:r>
            <a:rPr lang="vi-VN" sz="1900" kern="1200"/>
            <a:t>Bài toán ba lô</a:t>
          </a:r>
          <a:endParaRPr lang="en-US" sz="1900" kern="1200"/>
        </a:p>
      </dsp:txBody>
      <dsp:txXfrm>
        <a:off x="4465586" y="1520777"/>
        <a:ext cx="2064344" cy="1486327"/>
      </dsp:txXfrm>
    </dsp:sp>
    <dsp:sp modelId="{BE631A66-5A4A-45BE-9CDE-FAB097BC948D}">
      <dsp:nvSpPr>
        <dsp:cNvPr id="0" name=""/>
        <dsp:cNvSpPr/>
      </dsp:nvSpPr>
      <dsp:spPr>
        <a:xfrm>
          <a:off x="4465586" y="529892"/>
          <a:ext cx="2064344" cy="9908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11" tIns="165100" rIns="203911" bIns="165100" numCol="1" spcCol="1270" anchor="ctr" anchorCtr="0">
          <a:noAutofit/>
        </a:bodyPr>
        <a:lstStyle/>
        <a:p>
          <a:pPr marL="0" lvl="0" indent="0" algn="l" defTabSz="2089150">
            <a:lnSpc>
              <a:spcPct val="90000"/>
            </a:lnSpc>
            <a:spcBef>
              <a:spcPct val="0"/>
            </a:spcBef>
            <a:spcAft>
              <a:spcPct val="35000"/>
            </a:spcAft>
            <a:buNone/>
          </a:pPr>
          <a:r>
            <a:rPr lang="en-US" sz="4700" kern="1200"/>
            <a:t>03</a:t>
          </a:r>
        </a:p>
      </dsp:txBody>
      <dsp:txXfrm>
        <a:off x="4465586" y="529892"/>
        <a:ext cx="2064344" cy="990885"/>
      </dsp:txXfrm>
    </dsp:sp>
    <dsp:sp modelId="{F09C85A3-DFFD-43E4-85E7-9FF976FC0E86}">
      <dsp:nvSpPr>
        <dsp:cNvPr id="0" name=""/>
        <dsp:cNvSpPr/>
      </dsp:nvSpPr>
      <dsp:spPr>
        <a:xfrm>
          <a:off x="6695078" y="529892"/>
          <a:ext cx="2064344" cy="247721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11" tIns="0" rIns="203911" bIns="330200" numCol="1" spcCol="1270" anchor="t" anchorCtr="0">
          <a:noAutofit/>
        </a:bodyPr>
        <a:lstStyle/>
        <a:p>
          <a:pPr marL="0" lvl="0" indent="0" algn="l" defTabSz="844550">
            <a:lnSpc>
              <a:spcPct val="90000"/>
            </a:lnSpc>
            <a:spcBef>
              <a:spcPct val="0"/>
            </a:spcBef>
            <a:spcAft>
              <a:spcPct val="35000"/>
            </a:spcAft>
            <a:buNone/>
          </a:pPr>
          <a:r>
            <a:rPr lang="vi-VN" sz="1900" kern="1200"/>
            <a:t>Học tăng cường (Reinforcement Learning)</a:t>
          </a:r>
          <a:endParaRPr lang="en-US" sz="1900" kern="1200"/>
        </a:p>
      </dsp:txBody>
      <dsp:txXfrm>
        <a:off x="6695078" y="1520777"/>
        <a:ext cx="2064344" cy="1486327"/>
      </dsp:txXfrm>
    </dsp:sp>
    <dsp:sp modelId="{EE78DDE7-FEAD-42B9-A864-FD5C3B0203DA}">
      <dsp:nvSpPr>
        <dsp:cNvPr id="0" name=""/>
        <dsp:cNvSpPr/>
      </dsp:nvSpPr>
      <dsp:spPr>
        <a:xfrm>
          <a:off x="6695078" y="529892"/>
          <a:ext cx="2064344" cy="9908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11" tIns="165100" rIns="203911" bIns="165100" numCol="1" spcCol="1270" anchor="ctr" anchorCtr="0">
          <a:noAutofit/>
        </a:bodyPr>
        <a:lstStyle/>
        <a:p>
          <a:pPr marL="0" lvl="0" indent="0" algn="l" defTabSz="2089150">
            <a:lnSpc>
              <a:spcPct val="90000"/>
            </a:lnSpc>
            <a:spcBef>
              <a:spcPct val="0"/>
            </a:spcBef>
            <a:spcAft>
              <a:spcPct val="35000"/>
            </a:spcAft>
            <a:buNone/>
          </a:pPr>
          <a:r>
            <a:rPr lang="en-US" sz="4700" kern="1200"/>
            <a:t>04</a:t>
          </a:r>
        </a:p>
      </dsp:txBody>
      <dsp:txXfrm>
        <a:off x="6695078" y="529892"/>
        <a:ext cx="2064344" cy="990885"/>
      </dsp:txXfrm>
    </dsp:sp>
    <dsp:sp modelId="{CD640B10-BAEF-4A4A-BC04-3EBE48A5D541}">
      <dsp:nvSpPr>
        <dsp:cNvPr id="0" name=""/>
        <dsp:cNvSpPr/>
      </dsp:nvSpPr>
      <dsp:spPr>
        <a:xfrm>
          <a:off x="8924570" y="529892"/>
          <a:ext cx="2064344" cy="247721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11" tIns="0" rIns="203911" bIns="330200" numCol="1" spcCol="1270" anchor="t" anchorCtr="0">
          <a:noAutofit/>
        </a:bodyPr>
        <a:lstStyle/>
        <a:p>
          <a:pPr marL="0" lvl="0" indent="0" algn="l" defTabSz="844550">
            <a:lnSpc>
              <a:spcPct val="90000"/>
            </a:lnSpc>
            <a:spcBef>
              <a:spcPct val="0"/>
            </a:spcBef>
            <a:spcAft>
              <a:spcPct val="35000"/>
            </a:spcAft>
            <a:buNone/>
          </a:pPr>
          <a:r>
            <a:rPr lang="vi-VN" sz="1900" kern="1200"/>
            <a:t>Xử lí ngôn ngữ tự nhiên (NLP)</a:t>
          </a:r>
          <a:endParaRPr lang="en-US" sz="1900" kern="1200"/>
        </a:p>
      </dsp:txBody>
      <dsp:txXfrm>
        <a:off x="8924570" y="1520777"/>
        <a:ext cx="2064344" cy="1486327"/>
      </dsp:txXfrm>
    </dsp:sp>
    <dsp:sp modelId="{371B371D-063C-4DA5-ADC4-C62CC7FE0580}">
      <dsp:nvSpPr>
        <dsp:cNvPr id="0" name=""/>
        <dsp:cNvSpPr/>
      </dsp:nvSpPr>
      <dsp:spPr>
        <a:xfrm>
          <a:off x="8924570" y="529892"/>
          <a:ext cx="2064344" cy="9908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11" tIns="165100" rIns="203911" bIns="165100" numCol="1" spcCol="1270" anchor="ctr" anchorCtr="0">
          <a:noAutofit/>
        </a:bodyPr>
        <a:lstStyle/>
        <a:p>
          <a:pPr marL="0" lvl="0" indent="0" algn="l" defTabSz="2089150">
            <a:lnSpc>
              <a:spcPct val="90000"/>
            </a:lnSpc>
            <a:spcBef>
              <a:spcPct val="0"/>
            </a:spcBef>
            <a:spcAft>
              <a:spcPct val="35000"/>
            </a:spcAft>
            <a:buNone/>
          </a:pPr>
          <a:r>
            <a:rPr lang="en-US" sz="4700" kern="1200"/>
            <a:t>05</a:t>
          </a:r>
        </a:p>
      </dsp:txBody>
      <dsp:txXfrm>
        <a:off x="8924570" y="529892"/>
        <a:ext cx="2064344" cy="99088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1B8CE-691C-435D-87DE-D11ABEE71D80}" type="datetimeFigureOut">
              <a:rPr lang="vi-VN"/>
              <a:t>23/11/2021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4FEC6-D499-48CB-886C-B5C1D4AB5732}" type="slidenum">
              <a:rPr lang="vi-VN"/>
              <a:t>‹#›</a:t>
            </a:fld>
            <a:endParaRPr lang="vi-VN"/>
          </a:p>
        </p:txBody>
      </p:sp>
    </p:spTree>
    <p:extLst>
      <p:ext uri="{BB962C8B-B14F-4D97-AF65-F5344CB8AC3E}">
        <p14:creationId xmlns:p14="http://schemas.microsoft.com/office/powerpoint/2010/main" val="174648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err="1">
                <a:solidFill>
                  <a:schemeClr val="tx1"/>
                </a:solidFill>
                <a:effectLst/>
                <a:latin typeface="+mn-lt"/>
                <a:ea typeface="+mn-ea"/>
                <a:cs typeface="+mn-cs"/>
              </a:rPr>
              <a:t>Bất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kỳ</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toán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nào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có</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toán</a:t>
            </a:r>
            <a:r>
              <a:rPr lang="en-US" sz="1200" b="0" i="0" kern="1200">
                <a:solidFill>
                  <a:schemeClr val="tx1"/>
                </a:solidFill>
                <a:effectLst/>
                <a:latin typeface="+mn-lt"/>
                <a:ea typeface="+mn-ea"/>
                <a:cs typeface="+mn-cs"/>
              </a:rPr>
              <a:t> con </a:t>
            </a:r>
            <a:r>
              <a:rPr lang="en-US" sz="1200" b="0" i="0" kern="1200" err="1">
                <a:solidFill>
                  <a:schemeClr val="tx1"/>
                </a:solidFill>
                <a:effectLst/>
                <a:latin typeface="+mn-lt"/>
                <a:ea typeface="+mn-ea"/>
                <a:cs typeface="+mn-cs"/>
              </a:rPr>
              <a:t>chồng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chéo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nhau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nếu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việc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tìm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giải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của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nó</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liên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quan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đến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việc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giải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cùng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một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toán</a:t>
            </a:r>
            <a:r>
              <a:rPr lang="en-US" sz="1200" b="0" i="0" kern="1200">
                <a:solidFill>
                  <a:schemeClr val="tx1"/>
                </a:solidFill>
                <a:effectLst/>
                <a:latin typeface="+mn-lt"/>
                <a:ea typeface="+mn-ea"/>
                <a:cs typeface="+mn-cs"/>
              </a:rPr>
              <a:t> con </a:t>
            </a:r>
            <a:r>
              <a:rPr lang="en-US" sz="1200" b="0" i="0" kern="1200" err="1">
                <a:solidFill>
                  <a:schemeClr val="tx1"/>
                </a:solidFill>
                <a:effectLst/>
                <a:latin typeface="+mn-lt"/>
                <a:ea typeface="+mn-ea"/>
                <a:cs typeface="+mn-cs"/>
              </a:rPr>
              <a:t>nhiều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lần</a:t>
            </a:r>
            <a:endParaRPr lang="en-US"/>
          </a:p>
        </p:txBody>
      </p:sp>
      <p:sp>
        <p:nvSpPr>
          <p:cNvPr id="4" name="Slide Number Placeholder 3"/>
          <p:cNvSpPr>
            <a:spLocks noGrp="1"/>
          </p:cNvSpPr>
          <p:nvPr>
            <p:ph type="sldNum" sz="quarter" idx="10"/>
          </p:nvPr>
        </p:nvSpPr>
        <p:spPr/>
        <p:txBody>
          <a:bodyPr/>
          <a:lstStyle/>
          <a:p>
            <a:fld id="{18E4FEC6-D499-48CB-886C-B5C1D4AB5732}" type="slidenum">
              <a:rPr lang="vi-VN" smtClean="0"/>
              <a:t>30</a:t>
            </a:fld>
            <a:endParaRPr lang="vi-VN"/>
          </a:p>
        </p:txBody>
      </p:sp>
    </p:spTree>
    <p:extLst>
      <p:ext uri="{BB962C8B-B14F-4D97-AF65-F5344CB8AC3E}">
        <p14:creationId xmlns:p14="http://schemas.microsoft.com/office/powerpoint/2010/main" val="1238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Phần</a:t>
            </a:r>
            <a:r>
              <a:rPr lang="en-US" baseline="0"/>
              <a:t> </a:t>
            </a:r>
            <a:r>
              <a:rPr lang="en-US" baseline="0" err="1"/>
              <a:t>gối</a:t>
            </a:r>
            <a:r>
              <a:rPr lang="en-US" baseline="0"/>
              <a:t> </a:t>
            </a:r>
            <a:r>
              <a:rPr lang="en-US" baseline="0" err="1"/>
              <a:t>nhau</a:t>
            </a:r>
            <a:r>
              <a:rPr lang="en-US" baseline="0"/>
              <a:t> </a:t>
            </a:r>
            <a:r>
              <a:rPr lang="en-US" baseline="0" err="1"/>
              <a:t>và</a:t>
            </a:r>
            <a:r>
              <a:rPr lang="en-US" baseline="0"/>
              <a:t> </a:t>
            </a:r>
            <a:r>
              <a:rPr lang="en-US" baseline="0" err="1"/>
              <a:t>độc</a:t>
            </a:r>
            <a:r>
              <a:rPr lang="en-US" baseline="0"/>
              <a:t> </a:t>
            </a:r>
            <a:r>
              <a:rPr lang="en-US" baseline="0" err="1"/>
              <a:t>lập</a:t>
            </a:r>
            <a:r>
              <a:rPr lang="en-US" baseline="0"/>
              <a:t> </a:t>
            </a:r>
            <a:r>
              <a:rPr lang="en-US" baseline="0" err="1"/>
              <a:t>có</a:t>
            </a:r>
            <a:r>
              <a:rPr lang="en-US" baseline="0"/>
              <a:t> </a:t>
            </a:r>
            <a:r>
              <a:rPr lang="en-US" baseline="0" err="1"/>
              <a:t>thể</a:t>
            </a:r>
            <a:r>
              <a:rPr lang="en-US" baseline="0"/>
              <a:t> </a:t>
            </a:r>
            <a:r>
              <a:rPr lang="en-US" baseline="0" err="1"/>
              <a:t>lấy</a:t>
            </a:r>
            <a:r>
              <a:rPr lang="en-US" baseline="0"/>
              <a:t> </a:t>
            </a:r>
            <a:r>
              <a:rPr lang="en-US" baseline="0" err="1"/>
              <a:t>ví</a:t>
            </a:r>
            <a:r>
              <a:rPr lang="en-US" baseline="0"/>
              <a:t> </a:t>
            </a:r>
            <a:r>
              <a:rPr lang="en-US" baseline="0" err="1"/>
              <a:t>dụ</a:t>
            </a:r>
            <a:r>
              <a:rPr lang="en-US" baseline="0"/>
              <a:t> : </a:t>
            </a:r>
          </a:p>
          <a:p>
            <a:pPr marL="171450" indent="-171450">
              <a:buFontTx/>
              <a:buChar char="-"/>
            </a:pPr>
            <a:r>
              <a:rPr lang="en-US" baseline="0"/>
              <a:t>Binary Search </a:t>
            </a:r>
            <a:r>
              <a:rPr lang="en-US" baseline="0" err="1"/>
              <a:t>là</a:t>
            </a:r>
            <a:r>
              <a:rPr lang="en-US" baseline="0"/>
              <a:t> chia </a:t>
            </a:r>
            <a:r>
              <a:rPr lang="en-US" baseline="0" err="1"/>
              <a:t>để</a:t>
            </a:r>
            <a:r>
              <a:rPr lang="en-US" baseline="0"/>
              <a:t> </a:t>
            </a:r>
            <a:r>
              <a:rPr lang="en-US" baseline="0" err="1"/>
              <a:t>trị</a:t>
            </a:r>
            <a:r>
              <a:rPr lang="en-US" baseline="0"/>
              <a:t> </a:t>
            </a:r>
            <a:r>
              <a:rPr lang="en-US" baseline="0" err="1"/>
              <a:t>vì</a:t>
            </a:r>
            <a:r>
              <a:rPr lang="en-US" baseline="0"/>
              <a:t> </a:t>
            </a:r>
            <a:r>
              <a:rPr lang="en-US" baseline="0" err="1"/>
              <a:t>các</a:t>
            </a:r>
            <a:r>
              <a:rPr lang="en-US" baseline="0"/>
              <a:t> </a:t>
            </a:r>
            <a:r>
              <a:rPr lang="en-US" baseline="0" err="1"/>
              <a:t>bài</a:t>
            </a:r>
            <a:r>
              <a:rPr lang="en-US" baseline="0"/>
              <a:t> </a:t>
            </a:r>
            <a:r>
              <a:rPr lang="en-US" baseline="0" err="1"/>
              <a:t>toán</a:t>
            </a:r>
            <a:r>
              <a:rPr lang="en-US" baseline="0"/>
              <a:t> con </a:t>
            </a:r>
            <a:r>
              <a:rPr lang="en-US" baseline="0" err="1"/>
              <a:t>chỉ</a:t>
            </a:r>
            <a:r>
              <a:rPr lang="en-US" baseline="0"/>
              <a:t> </a:t>
            </a:r>
            <a:r>
              <a:rPr lang="en-US" baseline="0" err="1"/>
              <a:t>cần</a:t>
            </a:r>
            <a:r>
              <a:rPr lang="en-US" baseline="0"/>
              <a:t> </a:t>
            </a:r>
            <a:r>
              <a:rPr lang="en-US" baseline="0" err="1"/>
              <a:t>giải</a:t>
            </a:r>
            <a:r>
              <a:rPr lang="en-US" baseline="0"/>
              <a:t> 1 </a:t>
            </a:r>
            <a:r>
              <a:rPr lang="en-US" baseline="0" err="1"/>
              <a:t>lần</a:t>
            </a:r>
            <a:endParaRPr lang="en-US" baseline="0"/>
          </a:p>
        </p:txBody>
      </p:sp>
      <p:sp>
        <p:nvSpPr>
          <p:cNvPr id="4" name="Slide Number Placeholder 3"/>
          <p:cNvSpPr>
            <a:spLocks noGrp="1"/>
          </p:cNvSpPr>
          <p:nvPr>
            <p:ph type="sldNum" sz="quarter" idx="10"/>
          </p:nvPr>
        </p:nvSpPr>
        <p:spPr/>
        <p:txBody>
          <a:bodyPr/>
          <a:lstStyle/>
          <a:p>
            <a:fld id="{18E4FEC6-D499-48CB-886C-B5C1D4AB5732}" type="slidenum">
              <a:rPr lang="vi-VN" smtClean="0"/>
              <a:t>32</a:t>
            </a:fld>
            <a:endParaRPr lang="vi-VN"/>
          </a:p>
        </p:txBody>
      </p:sp>
    </p:spTree>
    <p:extLst>
      <p:ext uri="{BB962C8B-B14F-4D97-AF65-F5344CB8AC3E}">
        <p14:creationId xmlns:p14="http://schemas.microsoft.com/office/powerpoint/2010/main" val="109806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lgn="l"/>
            <a:fld id="{0DCFB061-4267-4D9F-8017-6F550D3068DF}" type="datetime1">
              <a:rPr lang="en-US" smtClean="0"/>
              <a:t>11/23/2021</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76915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a:p>
        </p:txBody>
      </p:sp>
    </p:spTree>
    <p:extLst>
      <p:ext uri="{BB962C8B-B14F-4D97-AF65-F5344CB8AC3E}">
        <p14:creationId xmlns:p14="http://schemas.microsoft.com/office/powerpoint/2010/main" val="142252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B9D1C6-60D0-4CD1-8F31-F912522EB041}"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92046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a:p>
        </p:txBody>
      </p:sp>
    </p:spTree>
    <p:extLst>
      <p:ext uri="{BB962C8B-B14F-4D97-AF65-F5344CB8AC3E}">
        <p14:creationId xmlns:p14="http://schemas.microsoft.com/office/powerpoint/2010/main" val="10643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07890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a:p>
        </p:txBody>
      </p:sp>
    </p:spTree>
    <p:extLst>
      <p:ext uri="{BB962C8B-B14F-4D97-AF65-F5344CB8AC3E}">
        <p14:creationId xmlns:p14="http://schemas.microsoft.com/office/powerpoint/2010/main" val="347312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a:p>
        </p:txBody>
      </p:sp>
    </p:spTree>
    <p:extLst>
      <p:ext uri="{BB962C8B-B14F-4D97-AF65-F5344CB8AC3E}">
        <p14:creationId xmlns:p14="http://schemas.microsoft.com/office/powerpoint/2010/main" val="306594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a:p>
        </p:txBody>
      </p:sp>
    </p:spTree>
    <p:extLst>
      <p:ext uri="{BB962C8B-B14F-4D97-AF65-F5344CB8AC3E}">
        <p14:creationId xmlns:p14="http://schemas.microsoft.com/office/powerpoint/2010/main" val="279880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94154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82897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427139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8082C-0922-4249-A612-B415F5231620}" type="datetime1">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a:p>
        </p:txBody>
      </p:sp>
    </p:spTree>
    <p:extLst>
      <p:ext uri="{BB962C8B-B14F-4D97-AF65-F5344CB8AC3E}">
        <p14:creationId xmlns:p14="http://schemas.microsoft.com/office/powerpoint/2010/main" val="103171273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cs typeface="Calibri Light"/>
              </a:rPr>
              <a:t>Dynamic Programming</a:t>
            </a:r>
            <a:endParaRPr lang="en-US" sz="5400"/>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1900" err="1">
                <a:cs typeface="Calibri"/>
              </a:rPr>
              <a:t>Nhóm</a:t>
            </a:r>
            <a:r>
              <a:rPr lang="en-US" sz="1900">
                <a:cs typeface="Calibri"/>
              </a:rPr>
              <a:t> 9</a:t>
            </a:r>
          </a:p>
          <a:p>
            <a:pPr algn="l"/>
            <a:r>
              <a:rPr lang="en-US" sz="1900" err="1">
                <a:cs typeface="Calibri"/>
              </a:rPr>
              <a:t>Trần</a:t>
            </a:r>
            <a:r>
              <a:rPr lang="en-US" sz="1900">
                <a:cs typeface="Calibri"/>
              </a:rPr>
              <a:t> Hữu Khoa - 20520222</a:t>
            </a:r>
          </a:p>
          <a:p>
            <a:pPr algn="l"/>
            <a:r>
              <a:rPr lang="en-US" sz="1900">
                <a:cs typeface="Calibri"/>
              </a:rPr>
              <a:t>Mai Trung Kiên - 20520066</a:t>
            </a:r>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Computer script on a screen">
            <a:extLst>
              <a:ext uri="{FF2B5EF4-FFF2-40B4-BE49-F238E27FC236}">
                <a16:creationId xmlns:a16="http://schemas.microsoft.com/office/drawing/2014/main" id="{F091736B-2116-4D6B-AA45-63FE2C4685AD}"/>
              </a:ext>
            </a:extLst>
          </p:cNvPr>
          <p:cNvPicPr>
            <a:picLocks noChangeAspect="1"/>
          </p:cNvPicPr>
          <p:nvPr/>
        </p:nvPicPr>
        <p:blipFill rotWithShape="1">
          <a:blip r:embed="rId2"/>
          <a:srcRect r="31690"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21825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EC932D5-2D6D-44E3-B2E1-7FBE0C758872}"/>
              </a:ext>
            </a:extLst>
          </p:cNvPr>
          <p:cNvSpPr>
            <a:spLocks noGrp="1"/>
          </p:cNvSpPr>
          <p:nvPr>
            <p:ph type="title"/>
          </p:nvPr>
        </p:nvSpPr>
        <p:spPr>
          <a:xfrm>
            <a:off x="748311" y="4519652"/>
            <a:ext cx="10695378" cy="1096455"/>
          </a:xfrm>
          <a:noFill/>
        </p:spPr>
        <p:txBody>
          <a:bodyPr vert="horz" lIns="91440" tIns="45720" rIns="91440" bIns="45720" rtlCol="0" anchor="b">
            <a:normAutofit/>
          </a:bodyPr>
          <a:lstStyle/>
          <a:p>
            <a:pPr algn="ctr"/>
            <a:r>
              <a:rPr lang="en-US" sz="6000" b="1"/>
              <a:t>Một cách tốt hơn ? </a:t>
            </a:r>
            <a:endParaRPr lang="en-US" sz="6000" b="1">
              <a:cs typeface="Calibri Light"/>
            </a:endParaRPr>
          </a:p>
        </p:txBody>
      </p:sp>
      <p:grpSp>
        <p:nvGrpSpPr>
          <p:cNvPr id="20" name="Group 19">
            <a:extLst>
              <a:ext uri="{FF2B5EF4-FFF2-40B4-BE49-F238E27FC236}">
                <a16:creationId xmlns:a16="http://schemas.microsoft.com/office/drawing/2014/main" id="{83B7CC69-A838-4341-925C-07B8F45AB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8616" y="643466"/>
            <a:ext cx="6035042" cy="3304320"/>
            <a:chOff x="2948616" y="643466"/>
            <a:chExt cx="6035042" cy="3304320"/>
          </a:xfrm>
        </p:grpSpPr>
        <p:sp>
          <p:nvSpPr>
            <p:cNvPr id="21" name="Rectangle 20">
              <a:extLst>
                <a:ext uri="{FF2B5EF4-FFF2-40B4-BE49-F238E27FC236}">
                  <a16:creationId xmlns:a16="http://schemas.microsoft.com/office/drawing/2014/main" id="{8E3EA467-C7CD-4650-81F0-DC090964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48616" y="643466"/>
              <a:ext cx="6035040" cy="3304319"/>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A0E8B0F-3612-48FC-BA61-E2522F304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48618" y="655947"/>
              <a:ext cx="6035040" cy="3291839"/>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Hình ảnh 6">
            <a:extLst>
              <a:ext uri="{FF2B5EF4-FFF2-40B4-BE49-F238E27FC236}">
                <a16:creationId xmlns:a16="http://schemas.microsoft.com/office/drawing/2014/main" id="{07322F71-CE31-4C84-A7B2-DEF6430DE768}"/>
              </a:ext>
            </a:extLst>
          </p:cNvPr>
          <p:cNvPicPr>
            <a:picLocks noChangeAspect="1"/>
          </p:cNvPicPr>
          <p:nvPr/>
        </p:nvPicPr>
        <p:blipFill>
          <a:blip r:embed="rId2"/>
          <a:stretch>
            <a:fillRect/>
          </a:stretch>
        </p:blipFill>
        <p:spPr>
          <a:xfrm>
            <a:off x="4595091" y="925945"/>
            <a:ext cx="2743200" cy="2743200"/>
          </a:xfrm>
          <a:prstGeom prst="rect">
            <a:avLst/>
          </a:prstGeom>
        </p:spPr>
      </p:pic>
    </p:spTree>
    <p:extLst>
      <p:ext uri="{BB962C8B-B14F-4D97-AF65-F5344CB8AC3E}">
        <p14:creationId xmlns:p14="http://schemas.microsoft.com/office/powerpoint/2010/main" val="3377247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EC932D5-2D6D-44E3-B2E1-7FBE0C75887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a:ea typeface="+mj-lt"/>
                <a:cs typeface="+mj-lt"/>
              </a:rPr>
              <a:t>Dynamic Programming</a:t>
            </a:r>
          </a:p>
        </p:txBody>
      </p:sp>
      <p:sp>
        <p:nvSpPr>
          <p:cNvPr id="33" name="Rectangle 3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6534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FFEC1A72-C412-4DBE-B67B-B5F1C2796B17}"/>
              </a:ext>
            </a:extLst>
          </p:cNvPr>
          <p:cNvSpPr>
            <a:spLocks noGrp="1"/>
          </p:cNvSpPr>
          <p:nvPr>
            <p:ph type="title"/>
          </p:nvPr>
        </p:nvSpPr>
        <p:spPr>
          <a:xfrm>
            <a:off x="838200" y="365125"/>
            <a:ext cx="10515600" cy="1325563"/>
          </a:xfrm>
        </p:spPr>
        <p:txBody>
          <a:bodyPr>
            <a:normAutofit/>
          </a:bodyPr>
          <a:lstStyle/>
          <a:p>
            <a:r>
              <a:rPr lang="en-US" sz="5400" i="1">
                <a:latin typeface="Arial"/>
                <a:cs typeface="Calibri Light"/>
              </a:rPr>
              <a:t>Giới thiệu</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BD794CE5-FF04-4DD6-920C-88F0CC6ECC26}"/>
              </a:ext>
            </a:extLst>
          </p:cNvPr>
          <p:cNvSpPr>
            <a:spLocks noGrp="1"/>
          </p:cNvSpPr>
          <p:nvPr>
            <p:ph idx="1"/>
          </p:nvPr>
        </p:nvSpPr>
        <p:spPr>
          <a:xfrm>
            <a:off x="838200" y="1825625"/>
            <a:ext cx="10515600" cy="3270684"/>
          </a:xfrm>
        </p:spPr>
        <p:txBody>
          <a:bodyPr vert="horz" lIns="91440" tIns="45720" rIns="91440" bIns="45720" rtlCol="0" anchor="ctr">
            <a:normAutofit/>
          </a:bodyPr>
          <a:lstStyle/>
          <a:p>
            <a:pPr marL="0" indent="0">
              <a:buNone/>
            </a:pPr>
            <a:r>
              <a:rPr lang="en-US" sz="2400" b="1">
                <a:latin typeface="Arial"/>
                <a:ea typeface="+mn-lt"/>
                <a:cs typeface="+mn-lt"/>
              </a:rPr>
              <a:t>Quy hoạch động (Dynamic programming)</a:t>
            </a:r>
            <a:r>
              <a:rPr lang="en-US" sz="2400">
                <a:latin typeface="Arial"/>
                <a:ea typeface="+mn-lt"/>
                <a:cs typeface="+mn-lt"/>
              </a:rPr>
              <a:t> </a:t>
            </a:r>
            <a:endParaRPr lang="vi-VN">
              <a:latin typeface="Arial"/>
              <a:cs typeface="Arial" panose="020B0604020202020204" pitchFamily="34" charset="0"/>
            </a:endParaRPr>
          </a:p>
          <a:p>
            <a:pPr marL="0" indent="0">
              <a:buNone/>
            </a:pPr>
            <a:r>
              <a:rPr lang="en-US" sz="2400">
                <a:latin typeface="Arial"/>
                <a:ea typeface="+mn-lt"/>
                <a:cs typeface="+mn-lt"/>
              </a:rPr>
              <a:t>là một kỹ thuật nhằm đơn giản hóa việc tính toán các công thức truy hồi bằng cách lưu trữ toàn bộ hay một phần kết quả tính toán tại mỗi bước với  mục đích sử dụng lại. </a:t>
            </a:r>
            <a:endParaRPr lang="en-US">
              <a:latin typeface="Arial"/>
              <a:cs typeface="Calibri" panose="020F0502020204030204"/>
            </a:endParaRPr>
          </a:p>
          <a:p>
            <a:pPr marL="0" indent="0">
              <a:buNone/>
            </a:pPr>
            <a:r>
              <a:rPr lang="en-US">
                <a:latin typeface="Calibri"/>
                <a:cs typeface="Calibri"/>
              </a:rPr>
              <a:t>                                                                   </a:t>
            </a:r>
            <a:r>
              <a:rPr lang="en-US" sz="1800">
                <a:latin typeface="Calibri"/>
                <a:cs typeface="Calibri"/>
              </a:rPr>
              <a:t>_</a:t>
            </a:r>
            <a:r>
              <a:rPr lang="en-US" sz="1800" i="1">
                <a:latin typeface="Calibri"/>
                <a:cs typeface="Calibri"/>
              </a:rPr>
              <a:t>Giải thuật và lập trình - thầy Lê Minh Hoàng</a:t>
            </a:r>
            <a:endParaRPr lang="en-US" sz="1800">
              <a:ea typeface="+mn-lt"/>
              <a:cs typeface="+mn-lt"/>
            </a:endParaRPr>
          </a:p>
          <a:p>
            <a:endParaRPr lang="vi-VN">
              <a:latin typeface="Arial"/>
              <a:cs typeface="Arial"/>
            </a:endParaRPr>
          </a:p>
        </p:txBody>
      </p:sp>
      <p:sp>
        <p:nvSpPr>
          <p:cNvPr id="4" name="Hộp Văn bản 3">
            <a:extLst>
              <a:ext uri="{FF2B5EF4-FFF2-40B4-BE49-F238E27FC236}">
                <a16:creationId xmlns:a16="http://schemas.microsoft.com/office/drawing/2014/main" id="{1FB564AA-3496-4C32-B019-18284172A544}"/>
              </a:ext>
            </a:extLst>
          </p:cNvPr>
          <p:cNvSpPr txBox="1"/>
          <p:nvPr/>
        </p:nvSpPr>
        <p:spPr>
          <a:xfrm>
            <a:off x="840509" y="5232400"/>
            <a:ext cx="106818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Được</a:t>
            </a:r>
            <a:r>
              <a:rPr lang="vi-VN">
                <a:latin typeface="Arial"/>
                <a:cs typeface="Arial"/>
              </a:rPr>
              <a:t> </a:t>
            </a:r>
            <a:r>
              <a:rPr lang="vi-VN" err="1">
                <a:latin typeface="Arial"/>
                <a:cs typeface="Arial"/>
              </a:rPr>
              <a:t>phát</a:t>
            </a:r>
            <a:r>
              <a:rPr lang="vi-VN">
                <a:latin typeface="Arial"/>
                <a:cs typeface="Arial"/>
              </a:rPr>
              <a:t> minh </a:t>
            </a:r>
            <a:r>
              <a:rPr lang="vi-VN" err="1">
                <a:latin typeface="Arial"/>
                <a:cs typeface="Arial"/>
              </a:rPr>
              <a:t>vào</a:t>
            </a:r>
            <a:r>
              <a:rPr lang="vi-VN">
                <a:latin typeface="Arial"/>
                <a:cs typeface="Arial"/>
              </a:rPr>
              <a:t> 1950 </a:t>
            </a:r>
            <a:r>
              <a:rPr lang="vi-VN" err="1">
                <a:latin typeface="Arial"/>
                <a:cs typeface="Arial"/>
              </a:rPr>
              <a:t>bởi</a:t>
            </a:r>
            <a:r>
              <a:rPr lang="vi-VN">
                <a:latin typeface="Arial"/>
                <a:cs typeface="Arial"/>
              </a:rPr>
              <a:t> </a:t>
            </a:r>
            <a:r>
              <a:rPr lang="vi-VN" err="1">
                <a:latin typeface="Arial"/>
                <a:cs typeface="Arial"/>
              </a:rPr>
              <a:t>nhà</a:t>
            </a:r>
            <a:r>
              <a:rPr lang="vi-VN">
                <a:latin typeface="Arial"/>
                <a:cs typeface="Arial"/>
              </a:rPr>
              <a:t> </a:t>
            </a:r>
            <a:r>
              <a:rPr lang="vi-VN" err="1">
                <a:latin typeface="Arial"/>
                <a:cs typeface="Arial"/>
              </a:rPr>
              <a:t>Toán</a:t>
            </a:r>
            <a:r>
              <a:rPr lang="vi-VN">
                <a:latin typeface="Arial"/>
                <a:cs typeface="Arial"/>
              </a:rPr>
              <a:t> </a:t>
            </a:r>
            <a:r>
              <a:rPr lang="vi-VN" err="1">
                <a:latin typeface="Arial"/>
                <a:cs typeface="Arial"/>
              </a:rPr>
              <a:t>học</a:t>
            </a:r>
            <a:r>
              <a:rPr lang="vi-VN">
                <a:latin typeface="Arial"/>
                <a:cs typeface="Arial"/>
              </a:rPr>
              <a:t> </a:t>
            </a:r>
            <a:r>
              <a:rPr lang="vi-VN" err="1">
                <a:latin typeface="Arial"/>
                <a:cs typeface="Arial"/>
              </a:rPr>
              <a:t>người</a:t>
            </a:r>
            <a:r>
              <a:rPr lang="vi-VN">
                <a:latin typeface="Arial"/>
                <a:cs typeface="Arial"/>
              </a:rPr>
              <a:t> </a:t>
            </a:r>
            <a:r>
              <a:rPr lang="vi-VN" err="1">
                <a:latin typeface="Arial"/>
                <a:cs typeface="Arial"/>
              </a:rPr>
              <a:t>Mỹ</a:t>
            </a:r>
            <a:r>
              <a:rPr lang="vi-VN">
                <a:latin typeface="Arial"/>
                <a:cs typeface="Arial"/>
              </a:rPr>
              <a:t> </a:t>
            </a:r>
            <a:r>
              <a:rPr lang="vi-VN" err="1">
                <a:latin typeface="Arial"/>
                <a:cs typeface="Arial"/>
              </a:rPr>
              <a:t>Richard</a:t>
            </a:r>
            <a:r>
              <a:rPr lang="vi-VN">
                <a:latin typeface="Arial"/>
                <a:cs typeface="Arial"/>
              </a:rPr>
              <a:t> </a:t>
            </a:r>
            <a:r>
              <a:rPr lang="vi-VN" err="1">
                <a:latin typeface="Arial"/>
                <a:cs typeface="Arial"/>
              </a:rPr>
              <a:t>Ernest</a:t>
            </a:r>
            <a:r>
              <a:rPr lang="vi-VN">
                <a:latin typeface="Arial"/>
                <a:cs typeface="Arial"/>
              </a:rPr>
              <a:t> </a:t>
            </a:r>
            <a:r>
              <a:rPr lang="vi-VN" err="1">
                <a:latin typeface="Arial"/>
                <a:cs typeface="Arial"/>
              </a:rPr>
              <a:t>Bellman</a:t>
            </a:r>
            <a:r>
              <a:rPr lang="vi-VN">
                <a:latin typeface="Arial"/>
                <a:cs typeface="Arial"/>
              </a:rPr>
              <a:t> khi ông </a:t>
            </a:r>
            <a:r>
              <a:rPr lang="vi-VN" err="1">
                <a:latin typeface="Arial"/>
                <a:cs typeface="Arial"/>
              </a:rPr>
              <a:t>tìm</a:t>
            </a:r>
            <a:r>
              <a:rPr lang="vi-VN">
                <a:latin typeface="Arial"/>
                <a:cs typeface="Arial"/>
              </a:rPr>
              <a:t> </a:t>
            </a:r>
            <a:r>
              <a:rPr lang="vi-VN" err="1">
                <a:latin typeface="Arial"/>
                <a:cs typeface="Arial"/>
              </a:rPr>
              <a:t>kiếm</a:t>
            </a:r>
            <a:r>
              <a:rPr lang="vi-VN">
                <a:latin typeface="Arial"/>
                <a:cs typeface="Arial"/>
              </a:rPr>
              <a:t> phương </a:t>
            </a:r>
            <a:r>
              <a:rPr lang="vi-VN" err="1">
                <a:latin typeface="Arial"/>
                <a:cs typeface="Arial"/>
              </a:rPr>
              <a:t>pháp</a:t>
            </a:r>
            <a:r>
              <a:rPr lang="vi-VN">
                <a:latin typeface="Arial"/>
                <a:cs typeface="Arial"/>
              </a:rPr>
              <a:t> </a:t>
            </a:r>
            <a:r>
              <a:rPr lang="vi-VN" err="1">
                <a:latin typeface="Arial"/>
                <a:cs typeface="Arial"/>
              </a:rPr>
              <a:t>mới</a:t>
            </a:r>
            <a:r>
              <a:rPr lang="vi-VN">
                <a:latin typeface="Arial"/>
                <a:cs typeface="Arial"/>
              </a:rPr>
              <a:t> cho </a:t>
            </a:r>
            <a:r>
              <a:rPr lang="vi-VN" err="1">
                <a:latin typeface="Arial"/>
                <a:cs typeface="Arial"/>
              </a:rPr>
              <a:t>các</a:t>
            </a:r>
            <a:r>
              <a:rPr lang="vi-VN">
                <a:latin typeface="Arial"/>
                <a:cs typeface="Arial"/>
              </a:rPr>
              <a:t>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 </a:t>
            </a:r>
            <a:r>
              <a:rPr lang="vi-VN" err="1">
                <a:latin typeface="Arial"/>
                <a:cs typeface="Arial"/>
              </a:rPr>
              <a:t>tối</a:t>
            </a:r>
            <a:r>
              <a:rPr lang="vi-VN">
                <a:latin typeface="Arial"/>
                <a:cs typeface="Arial"/>
              </a:rPr>
              <a:t> ưu </a:t>
            </a:r>
            <a:r>
              <a:rPr lang="vi-VN" err="1">
                <a:latin typeface="Arial"/>
                <a:cs typeface="Arial"/>
              </a:rPr>
              <a:t>hoá</a:t>
            </a:r>
          </a:p>
        </p:txBody>
      </p:sp>
    </p:spTree>
    <p:extLst>
      <p:ext uri="{BB962C8B-B14F-4D97-AF65-F5344CB8AC3E}">
        <p14:creationId xmlns:p14="http://schemas.microsoft.com/office/powerpoint/2010/main" val="3358976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FFEC1A72-C412-4DBE-B67B-B5F1C2796B17}"/>
              </a:ext>
            </a:extLst>
          </p:cNvPr>
          <p:cNvSpPr>
            <a:spLocks noGrp="1"/>
          </p:cNvSpPr>
          <p:nvPr>
            <p:ph type="title"/>
          </p:nvPr>
        </p:nvSpPr>
        <p:spPr>
          <a:xfrm>
            <a:off x="838200" y="365125"/>
            <a:ext cx="10515600" cy="1325563"/>
          </a:xfrm>
        </p:spPr>
        <p:txBody>
          <a:bodyPr>
            <a:normAutofit/>
          </a:bodyPr>
          <a:lstStyle/>
          <a:p>
            <a:r>
              <a:rPr lang="en-US" sz="5400" i="1">
                <a:latin typeface="Arial"/>
                <a:cs typeface="Calibri Light"/>
              </a:rPr>
              <a:t>Một số khái niệm</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BD794CE5-FF04-4DD6-920C-88F0CC6ECC26}"/>
              </a:ext>
            </a:extLst>
          </p:cNvPr>
          <p:cNvSpPr>
            <a:spLocks noGrp="1"/>
          </p:cNvSpPr>
          <p:nvPr>
            <p:ph idx="1"/>
          </p:nvPr>
        </p:nvSpPr>
        <p:spPr>
          <a:xfrm>
            <a:off x="838200" y="1825625"/>
            <a:ext cx="10515600" cy="3270684"/>
          </a:xfrm>
        </p:spPr>
        <p:txBody>
          <a:bodyPr vert="horz" lIns="91440" tIns="45720" rIns="91440" bIns="45720" rtlCol="0" anchor="ctr">
            <a:normAutofit/>
          </a:bodyPr>
          <a:lstStyle/>
          <a:p>
            <a:pPr>
              <a:buFont typeface="Wingdings" panose="020B0604020202020204" pitchFamily="34" charset="0"/>
              <a:buChar char="v"/>
            </a:pPr>
            <a:r>
              <a:rPr lang="en-US" sz="2400">
                <a:ea typeface="+mn-lt"/>
                <a:cs typeface="+mn-lt"/>
              </a:rPr>
              <a:t>Bài toán giải theo phương pháp quy hoạch động gọi là </a:t>
            </a:r>
            <a:r>
              <a:rPr lang="en-US" sz="2400" b="1">
                <a:ea typeface="+mn-lt"/>
                <a:cs typeface="+mn-lt"/>
              </a:rPr>
              <a:t>bài toán quy hoạch động</a:t>
            </a:r>
            <a:endParaRPr lang="vi-VN">
              <a:cs typeface="Arial" panose="020B0604020202020204" pitchFamily="34" charset="0"/>
            </a:endParaRPr>
          </a:p>
          <a:p>
            <a:pPr>
              <a:buFont typeface="Wingdings" panose="020B0604020202020204" pitchFamily="34" charset="0"/>
              <a:buChar char="v"/>
            </a:pPr>
            <a:r>
              <a:rPr lang="en-US" sz="2400">
                <a:ea typeface="+mn-lt"/>
                <a:cs typeface="+mn-lt"/>
              </a:rPr>
              <a:t>Công thức phối hợp nghiệm của các bài toán con để có nghiệm của bài toán lớn gọi là </a:t>
            </a:r>
            <a:r>
              <a:rPr lang="en-US" sz="2400" b="1">
                <a:ea typeface="+mn-lt"/>
                <a:cs typeface="+mn-lt"/>
              </a:rPr>
              <a:t>công thức truy hồi</a:t>
            </a:r>
            <a:r>
              <a:rPr lang="en-US" sz="2400">
                <a:ea typeface="+mn-lt"/>
                <a:cs typeface="+mn-lt"/>
              </a:rPr>
              <a:t> của quy hoạch động</a:t>
            </a:r>
          </a:p>
          <a:p>
            <a:pPr>
              <a:buFont typeface="Wingdings" panose="020B0604020202020204" pitchFamily="34" charset="0"/>
              <a:buChar char="v"/>
            </a:pPr>
            <a:r>
              <a:rPr lang="en-US" sz="2400">
                <a:ea typeface="+mn-lt"/>
                <a:cs typeface="+mn-lt"/>
              </a:rPr>
              <a:t>Tập các bài toán nhỏ nhất có ngay lời giải để từ đó giải quyết các bài toán lớn hơn gọi là </a:t>
            </a:r>
            <a:r>
              <a:rPr lang="en-US" sz="2400" b="1">
                <a:ea typeface="+mn-lt"/>
                <a:cs typeface="+mn-lt"/>
              </a:rPr>
              <a:t>cơ sở quy hoạch động</a:t>
            </a:r>
          </a:p>
          <a:p>
            <a:pPr>
              <a:buFont typeface="Wingdings" panose="020B0604020202020204" pitchFamily="34" charset="0"/>
              <a:buChar char="v"/>
            </a:pPr>
            <a:r>
              <a:rPr lang="en-US" sz="2400">
                <a:ea typeface="+mn-lt"/>
                <a:cs typeface="+mn-lt"/>
              </a:rPr>
              <a:t>Không gian lưu trữ lời giải các bài toán con để tìm cách phối hợp chúng gọi là </a:t>
            </a:r>
            <a:r>
              <a:rPr lang="en-US" sz="2400" b="1">
                <a:ea typeface="+mn-lt"/>
                <a:cs typeface="+mn-lt"/>
              </a:rPr>
              <a:t>bảng phương án</a:t>
            </a:r>
            <a:r>
              <a:rPr lang="en-US" sz="2400">
                <a:ea typeface="+mn-lt"/>
                <a:cs typeface="+mn-lt"/>
              </a:rPr>
              <a:t> </a:t>
            </a:r>
            <a:r>
              <a:rPr lang="en-US" sz="2400" b="1">
                <a:ea typeface="+mn-lt"/>
                <a:cs typeface="+mn-lt"/>
              </a:rPr>
              <a:t>của quy hoạch động</a:t>
            </a:r>
            <a:endParaRPr lang="en-US" b="1">
              <a:cs typeface="Calibri" panose="020F0502020204030204"/>
            </a:endParaRPr>
          </a:p>
        </p:txBody>
      </p:sp>
    </p:spTree>
    <p:extLst>
      <p:ext uri="{BB962C8B-B14F-4D97-AF65-F5344CB8AC3E}">
        <p14:creationId xmlns:p14="http://schemas.microsoft.com/office/powerpoint/2010/main" val="13595219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FFEC1A72-C412-4DBE-B67B-B5F1C2796B17}"/>
              </a:ext>
            </a:extLst>
          </p:cNvPr>
          <p:cNvSpPr>
            <a:spLocks noGrp="1"/>
          </p:cNvSpPr>
          <p:nvPr>
            <p:ph type="title"/>
          </p:nvPr>
        </p:nvSpPr>
        <p:spPr>
          <a:xfrm>
            <a:off x="838200" y="365125"/>
            <a:ext cx="10515600" cy="1325563"/>
          </a:xfrm>
        </p:spPr>
        <p:txBody>
          <a:bodyPr>
            <a:normAutofit/>
          </a:bodyPr>
          <a:lstStyle/>
          <a:p>
            <a:r>
              <a:rPr lang="en-US" sz="5400" i="1">
                <a:latin typeface="Arial"/>
                <a:ea typeface="+mj-lt"/>
                <a:cs typeface="+mj-lt"/>
              </a:rPr>
              <a:t>Các bước thực hiện</a:t>
            </a:r>
            <a:endParaRPr lang="vi-VN" i="1">
              <a:latin typeface="Arial"/>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BD794CE5-FF04-4DD6-920C-88F0CC6ECC26}"/>
              </a:ext>
            </a:extLst>
          </p:cNvPr>
          <p:cNvSpPr>
            <a:spLocks noGrp="1"/>
          </p:cNvSpPr>
          <p:nvPr>
            <p:ph idx="1"/>
          </p:nvPr>
        </p:nvSpPr>
        <p:spPr>
          <a:xfrm>
            <a:off x="838200" y="1825625"/>
            <a:ext cx="10515600" cy="3270684"/>
          </a:xfrm>
        </p:spPr>
        <p:txBody>
          <a:bodyPr vert="horz" lIns="91440" tIns="45720" rIns="91440" bIns="45720" rtlCol="0" anchor="ctr">
            <a:normAutofit/>
          </a:bodyPr>
          <a:lstStyle/>
          <a:p>
            <a:pPr>
              <a:buFont typeface="Wingdings" panose="020B0604020202020204" pitchFamily="34" charset="0"/>
              <a:buChar char="v"/>
            </a:pPr>
            <a:r>
              <a:rPr lang="en-US" sz="2400" err="1">
                <a:ea typeface="+mn-lt"/>
                <a:cs typeface="+mn-lt"/>
              </a:rPr>
              <a:t>Giải</a:t>
            </a:r>
            <a:r>
              <a:rPr lang="en-US" sz="2400">
                <a:ea typeface="+mn-lt"/>
                <a:cs typeface="+mn-lt"/>
              </a:rPr>
              <a:t> </a:t>
            </a:r>
            <a:r>
              <a:rPr lang="en-US" sz="2400" err="1">
                <a:ea typeface="+mn-lt"/>
                <a:cs typeface="+mn-lt"/>
              </a:rPr>
              <a:t>tất</a:t>
            </a:r>
            <a:r>
              <a:rPr lang="en-US" sz="2400">
                <a:ea typeface="+mn-lt"/>
                <a:cs typeface="+mn-lt"/>
              </a:rPr>
              <a:t> </a:t>
            </a:r>
            <a:r>
              <a:rPr lang="en-US" sz="2400" err="1">
                <a:ea typeface="+mn-lt"/>
                <a:cs typeface="+mn-lt"/>
              </a:rPr>
              <a:t>cả</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bài</a:t>
            </a:r>
            <a:r>
              <a:rPr lang="en-US" sz="2400">
                <a:ea typeface="+mn-lt"/>
                <a:cs typeface="+mn-lt"/>
              </a:rPr>
              <a:t> </a:t>
            </a:r>
            <a:r>
              <a:rPr lang="en-US" sz="2400" err="1">
                <a:ea typeface="+mn-lt"/>
                <a:cs typeface="+mn-lt"/>
              </a:rPr>
              <a:t>toán</a:t>
            </a:r>
            <a:r>
              <a:rPr lang="en-US" sz="2400">
                <a:ea typeface="+mn-lt"/>
                <a:cs typeface="+mn-lt"/>
              </a:rPr>
              <a:t> </a:t>
            </a:r>
            <a:r>
              <a:rPr lang="en-US" sz="2400" err="1">
                <a:ea typeface="+mn-lt"/>
                <a:cs typeface="+mn-lt"/>
              </a:rPr>
              <a:t>cơ</a:t>
            </a:r>
            <a:r>
              <a:rPr lang="en-US" sz="2400">
                <a:ea typeface="+mn-lt"/>
                <a:cs typeface="+mn-lt"/>
              </a:rPr>
              <a:t> </a:t>
            </a:r>
            <a:r>
              <a:rPr lang="en-US" sz="2400" err="1">
                <a:ea typeface="+mn-lt"/>
                <a:cs typeface="+mn-lt"/>
              </a:rPr>
              <a:t>sở</a:t>
            </a:r>
            <a:r>
              <a:rPr lang="en-US" sz="2400">
                <a:ea typeface="+mn-lt"/>
                <a:cs typeface="+mn-lt"/>
              </a:rPr>
              <a:t> (</a:t>
            </a:r>
            <a:r>
              <a:rPr lang="en-US" sz="2400" err="1">
                <a:ea typeface="+mn-lt"/>
                <a:cs typeface="+mn-lt"/>
              </a:rPr>
              <a:t>thông</a:t>
            </a:r>
            <a:r>
              <a:rPr lang="en-US" sz="2400">
                <a:ea typeface="+mn-lt"/>
                <a:cs typeface="+mn-lt"/>
              </a:rPr>
              <a:t> </a:t>
            </a:r>
            <a:r>
              <a:rPr lang="en-US" sz="2400" err="1">
                <a:ea typeface="+mn-lt"/>
                <a:cs typeface="+mn-lt"/>
              </a:rPr>
              <a:t>thường</a:t>
            </a:r>
            <a:r>
              <a:rPr lang="en-US" sz="2400">
                <a:ea typeface="+mn-lt"/>
                <a:cs typeface="+mn-lt"/>
              </a:rPr>
              <a:t> </a:t>
            </a:r>
            <a:r>
              <a:rPr lang="en-US" sz="2400" err="1">
                <a:ea typeface="+mn-lt"/>
                <a:cs typeface="+mn-lt"/>
              </a:rPr>
              <a:t>rất</a:t>
            </a:r>
            <a:r>
              <a:rPr lang="en-US" sz="2400">
                <a:ea typeface="+mn-lt"/>
                <a:cs typeface="+mn-lt"/>
              </a:rPr>
              <a:t> </a:t>
            </a:r>
            <a:r>
              <a:rPr lang="en-US" sz="2400" err="1">
                <a:ea typeface="+mn-lt"/>
                <a:cs typeface="+mn-lt"/>
              </a:rPr>
              <a:t>dễ</a:t>
            </a:r>
            <a:r>
              <a:rPr lang="en-US" sz="2400">
                <a:ea typeface="+mn-lt"/>
                <a:cs typeface="+mn-lt"/>
              </a:rPr>
              <a:t>), </a:t>
            </a:r>
            <a:r>
              <a:rPr lang="en-US" sz="2400" err="1">
                <a:ea typeface="+mn-lt"/>
                <a:cs typeface="+mn-lt"/>
              </a:rPr>
              <a:t>lưu</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lời</a:t>
            </a:r>
            <a:r>
              <a:rPr lang="en-US" sz="2400">
                <a:ea typeface="+mn-lt"/>
                <a:cs typeface="+mn-lt"/>
              </a:rPr>
              <a:t> </a:t>
            </a:r>
            <a:r>
              <a:rPr lang="en-US" sz="2400" err="1">
                <a:ea typeface="+mn-lt"/>
                <a:cs typeface="+mn-lt"/>
              </a:rPr>
              <a:t>giải</a:t>
            </a:r>
            <a:r>
              <a:rPr lang="en-US" sz="2400">
                <a:ea typeface="+mn-lt"/>
                <a:cs typeface="+mn-lt"/>
              </a:rPr>
              <a:t> </a:t>
            </a:r>
            <a:r>
              <a:rPr lang="en-US" sz="2400" err="1">
                <a:ea typeface="+mn-lt"/>
                <a:cs typeface="+mn-lt"/>
              </a:rPr>
              <a:t>vào</a:t>
            </a:r>
            <a:r>
              <a:rPr lang="en-US" sz="2400">
                <a:ea typeface="+mn-lt"/>
                <a:cs typeface="+mn-lt"/>
              </a:rPr>
              <a:t> </a:t>
            </a:r>
            <a:r>
              <a:rPr lang="en-US" sz="2400" err="1">
                <a:ea typeface="+mn-lt"/>
                <a:cs typeface="+mn-lt"/>
              </a:rPr>
              <a:t>bảng</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án</a:t>
            </a:r>
            <a:r>
              <a:rPr lang="en-US" sz="2400">
                <a:ea typeface="+mn-lt"/>
                <a:cs typeface="+mn-lt"/>
              </a:rPr>
              <a:t>.</a:t>
            </a:r>
            <a:endParaRPr lang="vi-VN">
              <a:cs typeface="Arial" panose="020B0604020202020204" pitchFamily="34" charset="0"/>
            </a:endParaRPr>
          </a:p>
          <a:p>
            <a:pPr>
              <a:buFont typeface="Wingdings" panose="020B0604020202020204" pitchFamily="34" charset="0"/>
              <a:buChar char="v"/>
            </a:pPr>
            <a:r>
              <a:rPr lang="en-US" sz="2400" err="1">
                <a:ea typeface="+mn-lt"/>
                <a:cs typeface="+mn-lt"/>
              </a:rPr>
              <a:t>Dùng</a:t>
            </a:r>
            <a:r>
              <a:rPr lang="en-US" sz="2400">
                <a:ea typeface="+mn-lt"/>
                <a:cs typeface="+mn-lt"/>
              </a:rPr>
              <a:t> </a:t>
            </a:r>
            <a:r>
              <a:rPr lang="en-US" sz="2400" err="1">
                <a:ea typeface="+mn-lt"/>
                <a:cs typeface="+mn-lt"/>
              </a:rPr>
              <a:t>công</a:t>
            </a:r>
            <a:r>
              <a:rPr lang="en-US" sz="2400">
                <a:ea typeface="+mn-lt"/>
                <a:cs typeface="+mn-lt"/>
              </a:rPr>
              <a:t> </a:t>
            </a:r>
            <a:r>
              <a:rPr lang="en-US" sz="2400" err="1">
                <a:ea typeface="+mn-lt"/>
                <a:cs typeface="+mn-lt"/>
              </a:rPr>
              <a:t>thức</a:t>
            </a:r>
            <a:r>
              <a:rPr lang="en-US" sz="2400">
                <a:ea typeface="+mn-lt"/>
                <a:cs typeface="+mn-lt"/>
              </a:rPr>
              <a:t> </a:t>
            </a:r>
            <a:r>
              <a:rPr lang="en-US" sz="2400" err="1">
                <a:ea typeface="+mn-lt"/>
                <a:cs typeface="+mn-lt"/>
              </a:rPr>
              <a:t>truy</a:t>
            </a:r>
            <a:r>
              <a:rPr lang="en-US" sz="2400">
                <a:ea typeface="+mn-lt"/>
                <a:cs typeface="+mn-lt"/>
              </a:rPr>
              <a:t> </a:t>
            </a:r>
            <a:r>
              <a:rPr lang="en-US" sz="2400" err="1">
                <a:ea typeface="+mn-lt"/>
                <a:cs typeface="+mn-lt"/>
              </a:rPr>
              <a:t>hồi</a:t>
            </a:r>
            <a:r>
              <a:rPr lang="en-US" sz="2400">
                <a:ea typeface="+mn-lt"/>
                <a:cs typeface="+mn-lt"/>
              </a:rPr>
              <a:t> </a:t>
            </a:r>
            <a:r>
              <a:rPr lang="en-US" sz="2400" err="1">
                <a:ea typeface="+mn-lt"/>
                <a:cs typeface="+mn-lt"/>
              </a:rPr>
              <a:t>phối</a:t>
            </a:r>
            <a:r>
              <a:rPr lang="en-US" sz="2400">
                <a:ea typeface="+mn-lt"/>
                <a:cs typeface="+mn-lt"/>
              </a:rPr>
              <a:t> </a:t>
            </a:r>
            <a:r>
              <a:rPr lang="en-US" sz="2400" err="1">
                <a:ea typeface="+mn-lt"/>
                <a:cs typeface="+mn-lt"/>
              </a:rPr>
              <a:t>hợp</a:t>
            </a:r>
            <a:r>
              <a:rPr lang="en-US" sz="2400">
                <a:ea typeface="+mn-lt"/>
                <a:cs typeface="+mn-lt"/>
              </a:rPr>
              <a:t> </a:t>
            </a:r>
            <a:r>
              <a:rPr lang="en-US" sz="2400" err="1">
                <a:ea typeface="+mn-lt"/>
                <a:cs typeface="+mn-lt"/>
              </a:rPr>
              <a:t>những</a:t>
            </a:r>
            <a:r>
              <a:rPr lang="en-US" sz="2400">
                <a:ea typeface="+mn-lt"/>
                <a:cs typeface="+mn-lt"/>
              </a:rPr>
              <a:t> </a:t>
            </a:r>
            <a:r>
              <a:rPr lang="en-US" sz="2400" err="1">
                <a:ea typeface="+mn-lt"/>
                <a:cs typeface="+mn-lt"/>
              </a:rPr>
              <a:t>lời</a:t>
            </a:r>
            <a:r>
              <a:rPr lang="en-US" sz="2400">
                <a:ea typeface="+mn-lt"/>
                <a:cs typeface="+mn-lt"/>
              </a:rPr>
              <a:t> </a:t>
            </a:r>
            <a:r>
              <a:rPr lang="en-US" sz="2400" err="1">
                <a:ea typeface="+mn-lt"/>
                <a:cs typeface="+mn-lt"/>
              </a:rPr>
              <a:t>giải</a:t>
            </a:r>
            <a:r>
              <a:rPr lang="en-US" sz="2400">
                <a:ea typeface="+mn-lt"/>
                <a:cs typeface="+mn-lt"/>
              </a:rPr>
              <a:t> </a:t>
            </a:r>
            <a:r>
              <a:rPr lang="en-US" sz="2400" err="1">
                <a:ea typeface="+mn-lt"/>
                <a:cs typeface="+mn-lt"/>
              </a:rPr>
              <a:t>của</a:t>
            </a:r>
            <a:r>
              <a:rPr lang="en-US" sz="2400">
                <a:ea typeface="+mn-lt"/>
                <a:cs typeface="+mn-lt"/>
              </a:rPr>
              <a:t> </a:t>
            </a:r>
            <a:r>
              <a:rPr lang="en-US" sz="2400" err="1">
                <a:ea typeface="+mn-lt"/>
                <a:cs typeface="+mn-lt"/>
              </a:rPr>
              <a:t>những</a:t>
            </a:r>
            <a:r>
              <a:rPr lang="en-US" sz="2400">
                <a:ea typeface="+mn-lt"/>
                <a:cs typeface="+mn-lt"/>
              </a:rPr>
              <a:t> </a:t>
            </a:r>
            <a:r>
              <a:rPr lang="en-US" sz="2400" err="1">
                <a:ea typeface="+mn-lt"/>
                <a:cs typeface="+mn-lt"/>
              </a:rPr>
              <a:t>bài</a:t>
            </a:r>
            <a:r>
              <a:rPr lang="en-US" sz="2400">
                <a:ea typeface="+mn-lt"/>
                <a:cs typeface="+mn-lt"/>
              </a:rPr>
              <a:t> </a:t>
            </a:r>
            <a:r>
              <a:rPr lang="en-US" sz="2400" err="1">
                <a:ea typeface="+mn-lt"/>
                <a:cs typeface="+mn-lt"/>
              </a:rPr>
              <a:t>toán</a:t>
            </a:r>
            <a:r>
              <a:rPr lang="en-US" sz="2400">
                <a:ea typeface="+mn-lt"/>
                <a:cs typeface="+mn-lt"/>
              </a:rPr>
              <a:t> </a:t>
            </a:r>
            <a:r>
              <a:rPr lang="en-US" sz="2400" err="1">
                <a:ea typeface="+mn-lt"/>
                <a:cs typeface="+mn-lt"/>
              </a:rPr>
              <a:t>nhỏ</a:t>
            </a:r>
            <a:r>
              <a:rPr lang="en-US" sz="2400">
                <a:ea typeface="+mn-lt"/>
                <a:cs typeface="+mn-lt"/>
              </a:rPr>
              <a:t> </a:t>
            </a:r>
            <a:r>
              <a:rPr lang="en-US" sz="2400" err="1">
                <a:ea typeface="+mn-lt"/>
                <a:cs typeface="+mn-lt"/>
              </a:rPr>
              <a:t>đã</a:t>
            </a:r>
            <a:r>
              <a:rPr lang="en-US" sz="2400">
                <a:ea typeface="+mn-lt"/>
                <a:cs typeface="+mn-lt"/>
              </a:rPr>
              <a:t> </a:t>
            </a:r>
            <a:r>
              <a:rPr lang="en-US" sz="2400" err="1">
                <a:ea typeface="+mn-lt"/>
                <a:cs typeface="+mn-lt"/>
              </a:rPr>
              <a:t>lưu</a:t>
            </a:r>
            <a:r>
              <a:rPr lang="en-US" sz="2400">
                <a:ea typeface="+mn-lt"/>
                <a:cs typeface="+mn-lt"/>
              </a:rPr>
              <a:t> </a:t>
            </a:r>
            <a:r>
              <a:rPr lang="en-US" sz="2400" err="1">
                <a:ea typeface="+mn-lt"/>
                <a:cs typeface="+mn-lt"/>
              </a:rPr>
              <a:t>trong</a:t>
            </a:r>
            <a:r>
              <a:rPr lang="en-US" sz="2400">
                <a:ea typeface="+mn-lt"/>
                <a:cs typeface="+mn-lt"/>
              </a:rPr>
              <a:t> </a:t>
            </a:r>
            <a:r>
              <a:rPr lang="en-US" sz="2400" err="1">
                <a:ea typeface="+mn-lt"/>
                <a:cs typeface="+mn-lt"/>
              </a:rPr>
              <a:t>bảng</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án</a:t>
            </a:r>
            <a:r>
              <a:rPr lang="en-US" sz="2400">
                <a:ea typeface="+mn-lt"/>
                <a:cs typeface="+mn-lt"/>
              </a:rPr>
              <a:t> </a:t>
            </a:r>
            <a:r>
              <a:rPr lang="en-US" sz="2400" err="1">
                <a:ea typeface="+mn-lt"/>
                <a:cs typeface="+mn-lt"/>
              </a:rPr>
              <a:t>để</a:t>
            </a:r>
            <a:r>
              <a:rPr lang="en-US" sz="2400">
                <a:ea typeface="+mn-lt"/>
                <a:cs typeface="+mn-lt"/>
              </a:rPr>
              <a:t> </a:t>
            </a:r>
            <a:r>
              <a:rPr lang="en-US" sz="2400" err="1">
                <a:ea typeface="+mn-lt"/>
                <a:cs typeface="+mn-lt"/>
              </a:rPr>
              <a:t>tìm</a:t>
            </a:r>
            <a:r>
              <a:rPr lang="en-US" sz="2400">
                <a:ea typeface="+mn-lt"/>
                <a:cs typeface="+mn-lt"/>
              </a:rPr>
              <a:t> </a:t>
            </a:r>
            <a:r>
              <a:rPr lang="en-US" sz="2400" err="1">
                <a:ea typeface="+mn-lt"/>
                <a:cs typeface="+mn-lt"/>
              </a:rPr>
              <a:t>lời</a:t>
            </a:r>
            <a:r>
              <a:rPr lang="en-US" sz="2400">
                <a:ea typeface="+mn-lt"/>
                <a:cs typeface="+mn-lt"/>
              </a:rPr>
              <a:t> </a:t>
            </a:r>
            <a:r>
              <a:rPr lang="en-US" sz="2400" err="1">
                <a:ea typeface="+mn-lt"/>
                <a:cs typeface="+mn-lt"/>
              </a:rPr>
              <a:t>giải</a:t>
            </a:r>
            <a:r>
              <a:rPr lang="en-US" sz="2400">
                <a:ea typeface="+mn-lt"/>
                <a:cs typeface="+mn-lt"/>
              </a:rPr>
              <a:t> </a:t>
            </a:r>
            <a:r>
              <a:rPr lang="en-US" sz="2400" err="1">
                <a:ea typeface="+mn-lt"/>
                <a:cs typeface="+mn-lt"/>
              </a:rPr>
              <a:t>của</a:t>
            </a:r>
            <a:r>
              <a:rPr lang="en-US" sz="2400">
                <a:ea typeface="+mn-lt"/>
                <a:cs typeface="+mn-lt"/>
              </a:rPr>
              <a:t> </a:t>
            </a:r>
            <a:r>
              <a:rPr lang="en-US" sz="2400" err="1">
                <a:ea typeface="+mn-lt"/>
                <a:cs typeface="+mn-lt"/>
              </a:rPr>
              <a:t>những</a:t>
            </a:r>
            <a:r>
              <a:rPr lang="en-US" sz="2400">
                <a:ea typeface="+mn-lt"/>
                <a:cs typeface="+mn-lt"/>
              </a:rPr>
              <a:t> </a:t>
            </a:r>
            <a:r>
              <a:rPr lang="en-US" sz="2400" err="1">
                <a:ea typeface="+mn-lt"/>
                <a:cs typeface="+mn-lt"/>
              </a:rPr>
              <a:t>bài</a:t>
            </a:r>
            <a:r>
              <a:rPr lang="en-US" sz="2400">
                <a:ea typeface="+mn-lt"/>
                <a:cs typeface="+mn-lt"/>
              </a:rPr>
              <a:t> </a:t>
            </a:r>
            <a:r>
              <a:rPr lang="en-US" sz="2400" err="1">
                <a:ea typeface="+mn-lt"/>
                <a:cs typeface="+mn-lt"/>
              </a:rPr>
              <a:t>toán</a:t>
            </a:r>
            <a:r>
              <a:rPr lang="en-US" sz="2400">
                <a:ea typeface="+mn-lt"/>
                <a:cs typeface="+mn-lt"/>
              </a:rPr>
              <a:t> </a:t>
            </a:r>
            <a:r>
              <a:rPr lang="en-US" sz="2400" err="1">
                <a:ea typeface="+mn-lt"/>
                <a:cs typeface="+mn-lt"/>
              </a:rPr>
              <a:t>lớn</a:t>
            </a:r>
            <a:r>
              <a:rPr lang="en-US" sz="2400">
                <a:ea typeface="+mn-lt"/>
                <a:cs typeface="+mn-lt"/>
              </a:rPr>
              <a:t> </a:t>
            </a:r>
            <a:r>
              <a:rPr lang="en-US" sz="2400" err="1">
                <a:ea typeface="+mn-lt"/>
                <a:cs typeface="+mn-lt"/>
              </a:rPr>
              <a:t>hơn</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lưu</a:t>
            </a:r>
            <a:r>
              <a:rPr lang="en-US" sz="2400">
                <a:ea typeface="+mn-lt"/>
                <a:cs typeface="+mn-lt"/>
              </a:rPr>
              <a:t> </a:t>
            </a:r>
            <a:r>
              <a:rPr lang="en-US" sz="2400" err="1">
                <a:ea typeface="+mn-lt"/>
                <a:cs typeface="+mn-lt"/>
              </a:rPr>
              <a:t>chúng</a:t>
            </a:r>
            <a:r>
              <a:rPr lang="en-US" sz="2400">
                <a:ea typeface="+mn-lt"/>
                <a:cs typeface="+mn-lt"/>
              </a:rPr>
              <a:t> </a:t>
            </a:r>
            <a:r>
              <a:rPr lang="en-US" sz="2400" err="1">
                <a:ea typeface="+mn-lt"/>
                <a:cs typeface="+mn-lt"/>
              </a:rPr>
              <a:t>vào</a:t>
            </a:r>
            <a:r>
              <a:rPr lang="en-US" sz="2400">
                <a:ea typeface="+mn-lt"/>
                <a:cs typeface="+mn-lt"/>
              </a:rPr>
              <a:t> </a:t>
            </a:r>
            <a:r>
              <a:rPr lang="en-US" sz="2400" err="1">
                <a:ea typeface="+mn-lt"/>
                <a:cs typeface="+mn-lt"/>
              </a:rPr>
              <a:t>bảng</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án</a:t>
            </a:r>
            <a:r>
              <a:rPr lang="en-US" sz="2400">
                <a:ea typeface="+mn-lt"/>
                <a:cs typeface="+mn-lt"/>
              </a:rPr>
              <a:t>.  - Cho </a:t>
            </a:r>
            <a:r>
              <a:rPr lang="en-US" sz="2400" err="1">
                <a:ea typeface="+mn-lt"/>
                <a:cs typeface="+mn-lt"/>
              </a:rPr>
              <a:t>tới</a:t>
            </a:r>
            <a:r>
              <a:rPr lang="en-US" sz="2400">
                <a:ea typeface="+mn-lt"/>
                <a:cs typeface="+mn-lt"/>
              </a:rPr>
              <a:t> </a:t>
            </a:r>
            <a:r>
              <a:rPr lang="en-US" sz="2400" err="1">
                <a:ea typeface="+mn-lt"/>
                <a:cs typeface="+mn-lt"/>
              </a:rPr>
              <a:t>khi</a:t>
            </a:r>
            <a:r>
              <a:rPr lang="en-US" sz="2400">
                <a:ea typeface="+mn-lt"/>
                <a:cs typeface="+mn-lt"/>
              </a:rPr>
              <a:t> </a:t>
            </a:r>
            <a:r>
              <a:rPr lang="en-US" sz="2400" err="1">
                <a:ea typeface="+mn-lt"/>
                <a:cs typeface="+mn-lt"/>
              </a:rPr>
              <a:t>bài</a:t>
            </a:r>
            <a:r>
              <a:rPr lang="en-US" sz="2400">
                <a:ea typeface="+mn-lt"/>
                <a:cs typeface="+mn-lt"/>
              </a:rPr>
              <a:t> </a:t>
            </a:r>
            <a:r>
              <a:rPr lang="en-US" sz="2400" err="1">
                <a:ea typeface="+mn-lt"/>
                <a:cs typeface="+mn-lt"/>
              </a:rPr>
              <a:t>toán</a:t>
            </a:r>
            <a:r>
              <a:rPr lang="en-US" sz="2400">
                <a:ea typeface="+mn-lt"/>
                <a:cs typeface="+mn-lt"/>
              </a:rPr>
              <a:t> ban </a:t>
            </a:r>
            <a:r>
              <a:rPr lang="en-US" sz="2400" err="1">
                <a:ea typeface="+mn-lt"/>
                <a:cs typeface="+mn-lt"/>
              </a:rPr>
              <a:t>đầu</a:t>
            </a:r>
            <a:r>
              <a:rPr lang="en-US" sz="2400">
                <a:ea typeface="+mn-lt"/>
                <a:cs typeface="+mn-lt"/>
              </a:rPr>
              <a:t> </a:t>
            </a:r>
            <a:r>
              <a:rPr lang="en-US" sz="2400" err="1">
                <a:ea typeface="+mn-lt"/>
                <a:cs typeface="+mn-lt"/>
              </a:rPr>
              <a:t>tìm</a:t>
            </a:r>
            <a:r>
              <a:rPr lang="en-US" sz="2400">
                <a:ea typeface="+mn-lt"/>
                <a:cs typeface="+mn-lt"/>
              </a:rPr>
              <a:t> </a:t>
            </a:r>
            <a:r>
              <a:rPr lang="en-US" sz="2400" err="1">
                <a:ea typeface="+mn-lt"/>
                <a:cs typeface="+mn-lt"/>
              </a:rPr>
              <a:t>được</a:t>
            </a:r>
            <a:r>
              <a:rPr lang="en-US" sz="2400">
                <a:ea typeface="+mn-lt"/>
                <a:cs typeface="+mn-lt"/>
              </a:rPr>
              <a:t> </a:t>
            </a:r>
            <a:r>
              <a:rPr lang="en-US" sz="2400" err="1">
                <a:ea typeface="+mn-lt"/>
                <a:cs typeface="+mn-lt"/>
              </a:rPr>
              <a:t>lời</a:t>
            </a:r>
            <a:r>
              <a:rPr lang="en-US" sz="2400">
                <a:ea typeface="+mn-lt"/>
                <a:cs typeface="+mn-lt"/>
              </a:rPr>
              <a:t> giải.         </a:t>
            </a:r>
            <a:endParaRPr lang="en-US">
              <a:cs typeface="Calibri"/>
            </a:endParaRPr>
          </a:p>
          <a:p>
            <a:pPr>
              <a:buFont typeface="Wingdings" panose="020B0604020202020204" pitchFamily="34" charset="0"/>
              <a:buChar char="v"/>
            </a:pPr>
            <a:r>
              <a:rPr lang="en-US" sz="2400" err="1">
                <a:ea typeface="+mn-lt"/>
                <a:cs typeface="+mn-lt"/>
              </a:rPr>
              <a:t>Dựa</a:t>
            </a:r>
            <a:r>
              <a:rPr lang="en-US" sz="2400">
                <a:ea typeface="+mn-lt"/>
                <a:cs typeface="+mn-lt"/>
              </a:rPr>
              <a:t> </a:t>
            </a:r>
            <a:r>
              <a:rPr lang="en-US" sz="2400" err="1">
                <a:ea typeface="+mn-lt"/>
                <a:cs typeface="+mn-lt"/>
              </a:rPr>
              <a:t>vào</a:t>
            </a:r>
            <a:r>
              <a:rPr lang="en-US" sz="2400">
                <a:ea typeface="+mn-lt"/>
                <a:cs typeface="+mn-lt"/>
              </a:rPr>
              <a:t> </a:t>
            </a:r>
            <a:r>
              <a:rPr lang="en-US" sz="2400" err="1">
                <a:ea typeface="+mn-lt"/>
                <a:cs typeface="+mn-lt"/>
              </a:rPr>
              <a:t>bảng</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án</a:t>
            </a:r>
            <a:r>
              <a:rPr lang="en-US" sz="2400">
                <a:ea typeface="+mn-lt"/>
                <a:cs typeface="+mn-lt"/>
              </a:rPr>
              <a:t>, </a:t>
            </a:r>
            <a:r>
              <a:rPr lang="en-US" sz="2400" err="1">
                <a:ea typeface="+mn-lt"/>
                <a:cs typeface="+mn-lt"/>
              </a:rPr>
              <a:t>truy</a:t>
            </a:r>
            <a:r>
              <a:rPr lang="en-US" sz="2400">
                <a:ea typeface="+mn-lt"/>
                <a:cs typeface="+mn-lt"/>
              </a:rPr>
              <a:t> </a:t>
            </a:r>
            <a:r>
              <a:rPr lang="en-US" sz="2400" err="1">
                <a:ea typeface="+mn-lt"/>
                <a:cs typeface="+mn-lt"/>
              </a:rPr>
              <a:t>vết</a:t>
            </a:r>
            <a:r>
              <a:rPr lang="en-US" sz="2400">
                <a:ea typeface="+mn-lt"/>
                <a:cs typeface="+mn-lt"/>
              </a:rPr>
              <a:t> </a:t>
            </a:r>
            <a:r>
              <a:rPr lang="en-US" sz="2400" err="1">
                <a:ea typeface="+mn-lt"/>
                <a:cs typeface="+mn-lt"/>
              </a:rPr>
              <a:t>tìm</a:t>
            </a:r>
            <a:r>
              <a:rPr lang="en-US" sz="2400">
                <a:ea typeface="+mn-lt"/>
                <a:cs typeface="+mn-lt"/>
              </a:rPr>
              <a:t> ra </a:t>
            </a:r>
            <a:r>
              <a:rPr lang="en-US" sz="2400" err="1">
                <a:ea typeface="+mn-lt"/>
                <a:cs typeface="+mn-lt"/>
              </a:rPr>
              <a:t>nghiệm</a:t>
            </a:r>
            <a:r>
              <a:rPr lang="en-US" sz="2400">
                <a:ea typeface="+mn-lt"/>
                <a:cs typeface="+mn-lt"/>
              </a:rPr>
              <a:t> </a:t>
            </a:r>
            <a:r>
              <a:rPr lang="en-US" sz="2400" err="1">
                <a:ea typeface="+mn-lt"/>
                <a:cs typeface="+mn-lt"/>
              </a:rPr>
              <a:t>tối</a:t>
            </a:r>
            <a:r>
              <a:rPr lang="en-US" sz="2400">
                <a:ea typeface="+mn-lt"/>
                <a:cs typeface="+mn-lt"/>
              </a:rPr>
              <a:t> </a:t>
            </a:r>
            <a:r>
              <a:rPr lang="en-US" sz="2400" err="1">
                <a:ea typeface="+mn-lt"/>
                <a:cs typeface="+mn-lt"/>
              </a:rPr>
              <a:t>ưu</a:t>
            </a:r>
            <a:r>
              <a:rPr lang="en-US" sz="2400">
                <a:ea typeface="+mn-lt"/>
                <a:cs typeface="+mn-lt"/>
              </a:rPr>
              <a:t>.</a:t>
            </a:r>
            <a:endParaRPr lang="en-US">
              <a:cs typeface="Calibri"/>
            </a:endParaRPr>
          </a:p>
        </p:txBody>
      </p:sp>
    </p:spTree>
    <p:extLst>
      <p:ext uri="{BB962C8B-B14F-4D97-AF65-F5344CB8AC3E}">
        <p14:creationId xmlns:p14="http://schemas.microsoft.com/office/powerpoint/2010/main" val="2656133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B7642706-22C9-4FC6-A894-CDEFEF7548A2}"/>
              </a:ext>
            </a:extLst>
          </p:cNvPr>
          <p:cNvSpPr>
            <a:spLocks noGrp="1"/>
          </p:cNvSpPr>
          <p:nvPr>
            <p:ph idx="1"/>
          </p:nvPr>
        </p:nvSpPr>
        <p:spPr>
          <a:xfrm>
            <a:off x="643467" y="1782981"/>
            <a:ext cx="10905066" cy="773328"/>
          </a:xfrm>
        </p:spPr>
        <p:txBody>
          <a:bodyPr vert="horz" lIns="91440" tIns="45720" rIns="91440" bIns="45720" rtlCol="0" anchor="t">
            <a:normAutofit/>
          </a:bodyPr>
          <a:lstStyle/>
          <a:p>
            <a:pPr marL="0" indent="0">
              <a:buNone/>
            </a:pPr>
            <a:r>
              <a:rPr lang="en-US" kern="1200" err="1">
                <a:latin typeface="Arial"/>
                <a:cs typeface="Arial"/>
              </a:rPr>
              <a:t>Sử</a:t>
            </a:r>
            <a:r>
              <a:rPr lang="en-US" kern="1200">
                <a:latin typeface="Arial"/>
                <a:cs typeface="Arial"/>
              </a:rPr>
              <a:t> </a:t>
            </a:r>
            <a:r>
              <a:rPr lang="en-US" kern="1200" err="1">
                <a:latin typeface="Arial"/>
                <a:cs typeface="Arial"/>
              </a:rPr>
              <a:t>dụng</a:t>
            </a:r>
            <a:r>
              <a:rPr lang="en-US" kern="1200">
                <a:latin typeface="Arial"/>
                <a:cs typeface="Arial"/>
              </a:rPr>
              <a:t> </a:t>
            </a:r>
            <a:r>
              <a:rPr lang="en-US" kern="1200" err="1">
                <a:latin typeface="Arial"/>
                <a:cs typeface="Arial"/>
              </a:rPr>
              <a:t>cho</a:t>
            </a:r>
            <a:r>
              <a:rPr lang="en-US" kern="1200">
                <a:latin typeface="Arial"/>
                <a:cs typeface="Arial"/>
              </a:rPr>
              <a:t> </a:t>
            </a:r>
            <a:r>
              <a:rPr lang="en-US" kern="1200" err="1">
                <a:latin typeface="Arial"/>
                <a:cs typeface="Arial"/>
              </a:rPr>
              <a:t>bài</a:t>
            </a:r>
            <a:r>
              <a:rPr lang="en-US" kern="1200">
                <a:latin typeface="Arial"/>
                <a:cs typeface="Arial"/>
              </a:rPr>
              <a:t> </a:t>
            </a:r>
            <a:r>
              <a:rPr lang="en-US" kern="1200" err="1">
                <a:latin typeface="Arial"/>
                <a:cs typeface="Arial"/>
              </a:rPr>
              <a:t>toán</a:t>
            </a:r>
            <a:r>
              <a:rPr lang="en-US" kern="1200">
                <a:latin typeface="Arial"/>
                <a:cs typeface="Arial"/>
              </a:rPr>
              <a:t> </a:t>
            </a:r>
            <a:r>
              <a:rPr lang="en-US" kern="1200" err="1">
                <a:latin typeface="Arial"/>
                <a:cs typeface="Arial"/>
              </a:rPr>
              <a:t>mở</a:t>
            </a:r>
            <a:r>
              <a:rPr lang="en-US" kern="1200">
                <a:latin typeface="Arial"/>
                <a:cs typeface="Arial"/>
              </a:rPr>
              <a:t> </a:t>
            </a:r>
            <a:r>
              <a:rPr lang="en-US" kern="1200" err="1">
                <a:latin typeface="Arial"/>
                <a:cs typeface="Arial"/>
              </a:rPr>
              <a:t>đầu</a:t>
            </a:r>
            <a:r>
              <a:rPr lang="en-US" kern="1200">
                <a:latin typeface="Arial"/>
                <a:cs typeface="Arial"/>
              </a:rPr>
              <a:t> ?</a:t>
            </a:r>
          </a:p>
        </p:txBody>
      </p:sp>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hỗ dành sẵn cho Nội dung 2">
            <a:extLst>
              <a:ext uri="{FF2B5EF4-FFF2-40B4-BE49-F238E27FC236}">
                <a16:creationId xmlns:a16="http://schemas.microsoft.com/office/drawing/2014/main" id="{6CFF94DC-CF07-4587-A167-1C0422157B23}"/>
              </a:ext>
            </a:extLst>
          </p:cNvPr>
          <p:cNvSpPr txBox="1">
            <a:spLocks/>
          </p:cNvSpPr>
          <p:nvPr/>
        </p:nvSpPr>
        <p:spPr>
          <a:xfrm>
            <a:off x="644235" y="2899202"/>
            <a:ext cx="10515600" cy="8252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200" err="1">
                <a:latin typeface="Arial"/>
                <a:cs typeface="Arial"/>
              </a:rPr>
              <a:t>Gọi</a:t>
            </a:r>
            <a:r>
              <a:rPr lang="vi-VN" sz="2200">
                <a:latin typeface="Arial"/>
                <a:cs typeface="Arial"/>
              </a:rPr>
              <a:t> f(i, j) </a:t>
            </a:r>
            <a:r>
              <a:rPr lang="vi-VN" sz="2200" err="1">
                <a:latin typeface="Arial"/>
                <a:cs typeface="Arial"/>
              </a:rPr>
              <a:t>là</a:t>
            </a:r>
            <a:r>
              <a:rPr lang="vi-VN" sz="2200">
                <a:latin typeface="Arial"/>
                <a:cs typeface="Arial"/>
              </a:rPr>
              <a:t> </a:t>
            </a:r>
            <a:r>
              <a:rPr lang="vi-VN" sz="2200" err="1">
                <a:latin typeface="Arial"/>
                <a:cs typeface="Arial"/>
              </a:rPr>
              <a:t>hàm</a:t>
            </a:r>
            <a:r>
              <a:rPr lang="vi-VN" sz="2200">
                <a:latin typeface="Arial"/>
                <a:cs typeface="Arial"/>
              </a:rPr>
              <a:t> </a:t>
            </a:r>
            <a:r>
              <a:rPr lang="vi-VN" sz="2200" err="1">
                <a:latin typeface="Arial"/>
                <a:cs typeface="Arial"/>
              </a:rPr>
              <a:t>trả</a:t>
            </a:r>
            <a:r>
              <a:rPr lang="vi-VN" sz="2200">
                <a:latin typeface="Arial"/>
                <a:cs typeface="Arial"/>
              </a:rPr>
              <a:t> </a:t>
            </a:r>
            <a:r>
              <a:rPr lang="vi-VN" sz="2200" err="1">
                <a:latin typeface="Arial"/>
                <a:cs typeface="Arial"/>
              </a:rPr>
              <a:t>về</a:t>
            </a:r>
            <a:r>
              <a:rPr lang="vi-VN" sz="2200">
                <a:latin typeface="Arial"/>
                <a:cs typeface="Arial"/>
              </a:rPr>
              <a:t> </a:t>
            </a:r>
            <a:r>
              <a:rPr lang="vi-VN" sz="2200" err="1">
                <a:latin typeface="Arial"/>
                <a:cs typeface="Arial"/>
              </a:rPr>
              <a:t>giá</a:t>
            </a:r>
            <a:r>
              <a:rPr lang="vi-VN" sz="2200">
                <a:latin typeface="Arial"/>
                <a:cs typeface="Arial"/>
              </a:rPr>
              <a:t> </a:t>
            </a:r>
            <a:r>
              <a:rPr lang="vi-VN" sz="2200" err="1">
                <a:latin typeface="Arial"/>
                <a:cs typeface="Arial"/>
              </a:rPr>
              <a:t>trị</a:t>
            </a:r>
            <a:r>
              <a:rPr lang="vi-VN" sz="2200">
                <a:latin typeface="Arial"/>
                <a:cs typeface="Arial"/>
              </a:rPr>
              <a:t> </a:t>
            </a:r>
            <a:r>
              <a:rPr lang="vi-VN" sz="2200" err="1">
                <a:latin typeface="Arial"/>
                <a:cs typeface="Arial"/>
              </a:rPr>
              <a:t>tối</a:t>
            </a:r>
            <a:r>
              <a:rPr lang="vi-VN" sz="2200">
                <a:latin typeface="Arial"/>
                <a:cs typeface="Arial"/>
              </a:rPr>
              <a:t> đa </a:t>
            </a:r>
            <a:r>
              <a:rPr lang="vi-VN" sz="2200" err="1">
                <a:latin typeface="Arial"/>
                <a:cs typeface="Arial"/>
              </a:rPr>
              <a:t>có</a:t>
            </a:r>
            <a:r>
              <a:rPr lang="vi-VN" sz="2200">
                <a:latin typeface="Arial"/>
                <a:cs typeface="Arial"/>
              </a:rPr>
              <a:t> </a:t>
            </a:r>
            <a:r>
              <a:rPr lang="vi-VN" sz="2200" err="1">
                <a:latin typeface="Arial"/>
                <a:cs typeface="Arial"/>
              </a:rPr>
              <a:t>thể</a:t>
            </a:r>
            <a:r>
              <a:rPr lang="vi-VN" sz="2200">
                <a:latin typeface="Arial"/>
                <a:cs typeface="Arial"/>
              </a:rPr>
              <a:t> </a:t>
            </a:r>
            <a:r>
              <a:rPr lang="vi-VN" sz="2200" err="1">
                <a:latin typeface="Arial"/>
                <a:cs typeface="Arial"/>
              </a:rPr>
              <a:t>nhận</a:t>
            </a:r>
            <a:r>
              <a:rPr lang="vi-VN" sz="2200">
                <a:latin typeface="Arial"/>
                <a:cs typeface="Arial"/>
              </a:rPr>
              <a:t> khi đi </a:t>
            </a:r>
            <a:r>
              <a:rPr lang="vi-VN" sz="2200" err="1">
                <a:latin typeface="Arial"/>
                <a:cs typeface="Arial"/>
              </a:rPr>
              <a:t>từ</a:t>
            </a:r>
            <a:r>
              <a:rPr lang="vi-VN" sz="2200">
                <a:latin typeface="Arial"/>
                <a:cs typeface="Arial"/>
              </a:rPr>
              <a:t> ô (0, 0) </a:t>
            </a:r>
            <a:r>
              <a:rPr lang="vi-VN" sz="2200" err="1">
                <a:latin typeface="Arial"/>
                <a:cs typeface="Arial"/>
              </a:rPr>
              <a:t>đến</a:t>
            </a:r>
            <a:r>
              <a:rPr lang="vi-VN" sz="2200">
                <a:latin typeface="Arial"/>
                <a:cs typeface="Arial"/>
              </a:rPr>
              <a:t> ô (i, j).    </a:t>
            </a:r>
            <a:endParaRPr lang="vi-VN" sz="2200">
              <a:latin typeface="Arial" panose="020B0604020202020204" pitchFamily="34" charset="0"/>
              <a:cs typeface="Arial" panose="020B0604020202020204" pitchFamily="34" charset="0"/>
            </a:endParaRPr>
          </a:p>
          <a:p>
            <a:pPr marL="0" indent="0">
              <a:buNone/>
            </a:pPr>
            <a:r>
              <a:rPr lang="vi-VN" sz="2200">
                <a:latin typeface="Arial"/>
                <a:cs typeface="Arial"/>
              </a:rPr>
              <a:t>    -&gt; </a:t>
            </a:r>
            <a:r>
              <a:rPr lang="vi-VN" sz="2200" err="1">
                <a:latin typeface="Arial"/>
                <a:cs typeface="Arial"/>
              </a:rPr>
              <a:t>kết</a:t>
            </a:r>
            <a:r>
              <a:rPr lang="vi-VN" sz="2200">
                <a:latin typeface="Arial"/>
                <a:cs typeface="Arial"/>
              </a:rPr>
              <a:t> </a:t>
            </a:r>
            <a:r>
              <a:rPr lang="vi-VN" sz="2200" err="1">
                <a:latin typeface="Arial"/>
                <a:cs typeface="Arial"/>
              </a:rPr>
              <a:t>quả</a:t>
            </a:r>
            <a:r>
              <a:rPr lang="vi-VN" sz="2200">
                <a:latin typeface="Arial"/>
                <a:cs typeface="Arial"/>
              </a:rPr>
              <a:t> </a:t>
            </a:r>
            <a:r>
              <a:rPr lang="vi-VN" sz="2200" err="1">
                <a:latin typeface="Arial"/>
                <a:cs typeface="Arial"/>
              </a:rPr>
              <a:t>cần</a:t>
            </a:r>
            <a:r>
              <a:rPr lang="vi-VN" sz="2200">
                <a:latin typeface="Arial"/>
                <a:cs typeface="Arial"/>
              </a:rPr>
              <a:t> </a:t>
            </a:r>
            <a:r>
              <a:rPr lang="vi-VN" sz="2200" err="1">
                <a:latin typeface="Arial"/>
                <a:cs typeface="Arial"/>
              </a:rPr>
              <a:t>tìm</a:t>
            </a:r>
            <a:r>
              <a:rPr lang="vi-VN" sz="2200">
                <a:latin typeface="Arial"/>
                <a:cs typeface="Arial"/>
              </a:rPr>
              <a:t> </a:t>
            </a:r>
            <a:r>
              <a:rPr lang="vi-VN" sz="2200" err="1">
                <a:latin typeface="Arial"/>
                <a:cs typeface="Arial"/>
              </a:rPr>
              <a:t>là</a:t>
            </a:r>
            <a:r>
              <a:rPr lang="vi-VN" sz="2200">
                <a:latin typeface="Arial"/>
                <a:cs typeface="Arial"/>
              </a:rPr>
              <a:t> f(m-1, n-1) </a:t>
            </a:r>
            <a:endParaRPr lang="vi-VN" sz="2200">
              <a:latin typeface="Arial" panose="020B0604020202020204" pitchFamily="34" charset="0"/>
              <a:cs typeface="Arial" panose="020B0604020202020204" pitchFamily="34" charset="0"/>
            </a:endParaRPr>
          </a:p>
          <a:p>
            <a:endParaRPr lang="vi-VN" sz="2200">
              <a:latin typeface="Arial"/>
              <a:cs typeface="Arial"/>
            </a:endParaRPr>
          </a:p>
        </p:txBody>
      </p:sp>
      <p:sp>
        <p:nvSpPr>
          <p:cNvPr id="5" name="Chỗ dành sẵn cho Nội dung 2">
            <a:extLst>
              <a:ext uri="{FF2B5EF4-FFF2-40B4-BE49-F238E27FC236}">
                <a16:creationId xmlns:a16="http://schemas.microsoft.com/office/drawing/2014/main" id="{5EB4D8B1-8AF5-4ED7-8E08-36C3F084AA7F}"/>
              </a:ext>
            </a:extLst>
          </p:cNvPr>
          <p:cNvSpPr txBox="1">
            <a:spLocks/>
          </p:cNvSpPr>
          <p:nvPr/>
        </p:nvSpPr>
        <p:spPr>
          <a:xfrm>
            <a:off x="645102" y="4135870"/>
            <a:ext cx="10515600" cy="6192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200" err="1">
                <a:latin typeface="Arial"/>
                <a:cs typeface="Arial"/>
              </a:rPr>
              <a:t>Nhận</a:t>
            </a:r>
            <a:r>
              <a:rPr lang="vi-VN" sz="2200">
                <a:latin typeface="Arial"/>
                <a:cs typeface="Arial"/>
              </a:rPr>
              <a:t> </a:t>
            </a:r>
            <a:r>
              <a:rPr lang="vi-VN" sz="2200" err="1">
                <a:latin typeface="Arial"/>
                <a:cs typeface="Arial"/>
              </a:rPr>
              <a:t>xét</a:t>
            </a:r>
            <a:r>
              <a:rPr lang="vi-VN" sz="2200">
                <a:latin typeface="Arial"/>
                <a:cs typeface="Arial"/>
              </a:rPr>
              <a:t> : </a:t>
            </a:r>
            <a:r>
              <a:rPr lang="vi-VN" sz="2200" err="1">
                <a:latin typeface="Arial"/>
                <a:cs typeface="Arial"/>
              </a:rPr>
              <a:t>xét</a:t>
            </a:r>
            <a:r>
              <a:rPr lang="vi-VN" sz="2200">
                <a:latin typeface="Arial"/>
                <a:cs typeface="Arial"/>
              </a:rPr>
              <a:t> </a:t>
            </a:r>
            <a:r>
              <a:rPr lang="vi-VN" sz="2200" err="1">
                <a:latin typeface="Arial"/>
                <a:cs typeface="Arial"/>
              </a:rPr>
              <a:t>tổng</a:t>
            </a:r>
            <a:r>
              <a:rPr lang="vi-VN" sz="2200">
                <a:latin typeface="Arial"/>
                <a:cs typeface="Arial"/>
              </a:rPr>
              <a:t> </a:t>
            </a:r>
            <a:r>
              <a:rPr lang="vi-VN" sz="2200" err="1">
                <a:latin typeface="Arial"/>
                <a:cs typeface="Arial"/>
              </a:rPr>
              <a:t>quát</a:t>
            </a:r>
            <a:r>
              <a:rPr lang="vi-VN" sz="2200">
                <a:latin typeface="Arial"/>
                <a:cs typeface="Arial"/>
              </a:rPr>
              <a:t>, </a:t>
            </a:r>
            <a:r>
              <a:rPr lang="vi-VN" sz="2200" err="1">
                <a:latin typeface="Arial"/>
                <a:cs typeface="Arial"/>
              </a:rPr>
              <a:t>để</a:t>
            </a:r>
            <a:r>
              <a:rPr lang="vi-VN" sz="2200">
                <a:latin typeface="Arial"/>
                <a:cs typeface="Arial"/>
              </a:rPr>
              <a:t> </a:t>
            </a:r>
            <a:r>
              <a:rPr lang="vi-VN" sz="2200" err="1">
                <a:latin typeface="Arial"/>
                <a:cs typeface="Arial"/>
              </a:rPr>
              <a:t>đến</a:t>
            </a:r>
            <a:r>
              <a:rPr lang="vi-VN" sz="2200">
                <a:latin typeface="Arial"/>
                <a:cs typeface="Arial"/>
              </a:rPr>
              <a:t> (i, j) </a:t>
            </a:r>
            <a:r>
              <a:rPr lang="vi-VN" sz="2200" err="1">
                <a:latin typeface="Arial"/>
                <a:cs typeface="Arial"/>
              </a:rPr>
              <a:t>chỉ</a:t>
            </a:r>
            <a:r>
              <a:rPr lang="vi-VN" sz="2200">
                <a:latin typeface="Arial"/>
                <a:cs typeface="Arial"/>
              </a:rPr>
              <a:t> </a:t>
            </a:r>
            <a:r>
              <a:rPr lang="vi-VN" sz="2200" err="1">
                <a:latin typeface="Arial"/>
                <a:cs typeface="Arial"/>
              </a:rPr>
              <a:t>có</a:t>
            </a:r>
            <a:r>
              <a:rPr lang="vi-VN" sz="2200">
                <a:latin typeface="Arial"/>
                <a:cs typeface="Arial"/>
              </a:rPr>
              <a:t> </a:t>
            </a:r>
            <a:r>
              <a:rPr lang="vi-VN" sz="2200" err="1">
                <a:latin typeface="Arial"/>
                <a:cs typeface="Arial"/>
              </a:rPr>
              <a:t>thể</a:t>
            </a:r>
            <a:r>
              <a:rPr lang="vi-VN" sz="2200">
                <a:latin typeface="Arial"/>
                <a:cs typeface="Arial"/>
              </a:rPr>
              <a:t> </a:t>
            </a:r>
            <a:r>
              <a:rPr lang="vi-VN" sz="2200" err="1">
                <a:latin typeface="Arial"/>
                <a:cs typeface="Arial"/>
              </a:rPr>
              <a:t>trực</a:t>
            </a:r>
            <a:r>
              <a:rPr lang="vi-VN" sz="2200">
                <a:latin typeface="Arial"/>
                <a:cs typeface="Arial"/>
              </a:rPr>
              <a:t> </a:t>
            </a:r>
            <a:r>
              <a:rPr lang="vi-VN" sz="2200" err="1">
                <a:latin typeface="Arial"/>
                <a:cs typeface="Arial"/>
              </a:rPr>
              <a:t>tiếp</a:t>
            </a:r>
            <a:r>
              <a:rPr lang="vi-VN" sz="2200">
                <a:latin typeface="Arial"/>
                <a:cs typeface="Arial"/>
              </a:rPr>
              <a:t> đi qua (i-1,j) </a:t>
            </a:r>
            <a:r>
              <a:rPr lang="vi-VN" sz="2200" err="1">
                <a:latin typeface="Arial"/>
                <a:cs typeface="Arial"/>
              </a:rPr>
              <a:t>hoặc</a:t>
            </a:r>
            <a:r>
              <a:rPr lang="vi-VN" sz="2200">
                <a:latin typeface="Arial"/>
                <a:cs typeface="Arial"/>
              </a:rPr>
              <a:t> (i, j-1)</a:t>
            </a:r>
          </a:p>
          <a:p>
            <a:endParaRPr lang="vi-VN" sz="2200">
              <a:latin typeface="Arial"/>
              <a:cs typeface="Arial"/>
            </a:endParaRPr>
          </a:p>
        </p:txBody>
      </p:sp>
      <p:sp>
        <p:nvSpPr>
          <p:cNvPr id="6" name="Chỗ dành sẵn cho Nội dung 2">
            <a:extLst>
              <a:ext uri="{FF2B5EF4-FFF2-40B4-BE49-F238E27FC236}">
                <a16:creationId xmlns:a16="http://schemas.microsoft.com/office/drawing/2014/main" id="{44BC1034-1880-4EBD-892C-3F0EFB49A974}"/>
              </a:ext>
            </a:extLst>
          </p:cNvPr>
          <p:cNvSpPr txBox="1">
            <a:spLocks/>
          </p:cNvSpPr>
          <p:nvPr/>
        </p:nvSpPr>
        <p:spPr>
          <a:xfrm>
            <a:off x="669058" y="4991388"/>
            <a:ext cx="10515600" cy="6192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200">
                <a:latin typeface="Arial"/>
                <a:cs typeface="Arial"/>
              </a:rPr>
              <a:t>=&gt; có thể tính f(i, j) từ việc tính f(i-1,j) và f(i,j-1)</a:t>
            </a:r>
          </a:p>
        </p:txBody>
      </p:sp>
      <p:sp>
        <p:nvSpPr>
          <p:cNvPr id="9" name="Tiêu đề 1">
            <a:extLst>
              <a:ext uri="{FF2B5EF4-FFF2-40B4-BE49-F238E27FC236}">
                <a16:creationId xmlns:a16="http://schemas.microsoft.com/office/drawing/2014/main" id="{5D267B12-6E41-4A57-89EE-AE09369306DC}"/>
              </a:ext>
            </a:extLst>
          </p:cNvPr>
          <p:cNvSpPr txBox="1">
            <a:spLocks/>
          </p:cNvSpPr>
          <p:nvPr/>
        </p:nvSpPr>
        <p:spPr>
          <a:xfrm>
            <a:off x="667327" y="3420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i="1">
                <a:latin typeface="Arial"/>
                <a:cs typeface="Calibri Light"/>
              </a:rPr>
              <a:t>Bài toán mở đầu</a:t>
            </a:r>
          </a:p>
        </p:txBody>
      </p:sp>
    </p:spTree>
    <p:extLst>
      <p:ext uri="{BB962C8B-B14F-4D97-AF65-F5344CB8AC3E}">
        <p14:creationId xmlns:p14="http://schemas.microsoft.com/office/powerpoint/2010/main" val="31900543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1">
            <a:extLst>
              <a:ext uri="{FF2B5EF4-FFF2-40B4-BE49-F238E27FC236}">
                <a16:creationId xmlns:a16="http://schemas.microsoft.com/office/drawing/2014/main" id="{FFEC1A72-C412-4DBE-B67B-B5F1C2796B17}"/>
              </a:ext>
            </a:extLst>
          </p:cNvPr>
          <p:cNvSpPr>
            <a:spLocks noGrp="1"/>
          </p:cNvSpPr>
          <p:nvPr>
            <p:ph type="title"/>
          </p:nvPr>
        </p:nvSpPr>
        <p:spPr>
          <a:xfrm>
            <a:off x="630936" y="640080"/>
            <a:ext cx="4818888" cy="1481328"/>
          </a:xfrm>
        </p:spPr>
        <p:txBody>
          <a:bodyPr anchor="b">
            <a:normAutofit/>
          </a:bodyPr>
          <a:lstStyle/>
          <a:p>
            <a:r>
              <a:rPr lang="en-US" sz="3400" i="1">
                <a:latin typeface="Arial"/>
                <a:ea typeface="+mj-lt"/>
                <a:cs typeface="+mj-lt"/>
              </a:rPr>
              <a:t>Bài toán mở đầu</a:t>
            </a:r>
            <a:endParaRPr lang="vi-VN"/>
          </a:p>
        </p:txBody>
      </p:sp>
      <p:sp>
        <p:nvSpPr>
          <p:cNvPr id="3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E4C760D3-4A59-48EB-A93F-241B3ACE88DA}"/>
              </a:ext>
            </a:extLst>
          </p:cNvPr>
          <p:cNvSpPr>
            <a:spLocks noGrp="1"/>
          </p:cNvSpPr>
          <p:nvPr>
            <p:ph idx="1"/>
          </p:nvPr>
        </p:nvSpPr>
        <p:spPr>
          <a:xfrm>
            <a:off x="644791" y="2656286"/>
            <a:ext cx="4814270" cy="1543582"/>
          </a:xfrm>
        </p:spPr>
        <p:txBody>
          <a:bodyPr anchor="t">
            <a:normAutofit fontScale="92500" lnSpcReduction="10000"/>
          </a:bodyPr>
          <a:lstStyle/>
          <a:p>
            <a:r>
              <a:rPr lang="en-US" sz="2200" b="1">
                <a:cs typeface="Calibri"/>
              </a:rPr>
              <a:t>Ta </a:t>
            </a:r>
            <a:r>
              <a:rPr lang="en-US" sz="2200" b="1" err="1">
                <a:cs typeface="Calibri"/>
              </a:rPr>
              <a:t>xây</a:t>
            </a:r>
            <a:r>
              <a:rPr lang="en-US" sz="2200" b="1">
                <a:cs typeface="Calibri"/>
              </a:rPr>
              <a:t> dựng </a:t>
            </a:r>
            <a:r>
              <a:rPr lang="en-US" sz="2200" b="1" err="1">
                <a:cs typeface="Calibri"/>
              </a:rPr>
              <a:t>hàm</a:t>
            </a:r>
            <a:r>
              <a:rPr lang="en-US" sz="2200" b="1">
                <a:cs typeface="Calibri"/>
              </a:rPr>
              <a:t> f </a:t>
            </a:r>
            <a:r>
              <a:rPr lang="en-US" sz="2200" b="1" err="1">
                <a:cs typeface="Calibri"/>
              </a:rPr>
              <a:t>như</a:t>
            </a:r>
            <a:r>
              <a:rPr lang="en-US" sz="2200" b="1">
                <a:cs typeface="Calibri"/>
              </a:rPr>
              <a:t> </a:t>
            </a:r>
            <a:r>
              <a:rPr lang="en-US" sz="2200" b="1" err="1">
                <a:cs typeface="Calibri"/>
              </a:rPr>
              <a:t>sau</a:t>
            </a:r>
            <a:r>
              <a:rPr lang="en-US" sz="2200" b="1">
                <a:cs typeface="Calibri"/>
              </a:rPr>
              <a:t> : </a:t>
            </a:r>
          </a:p>
          <a:p>
            <a:r>
              <a:rPr lang="en-US" sz="2200">
                <a:cs typeface="Calibri"/>
              </a:rPr>
              <a:t>f(</a:t>
            </a:r>
            <a:r>
              <a:rPr lang="en-US" sz="2200" err="1">
                <a:cs typeface="Calibri"/>
              </a:rPr>
              <a:t>i,j</a:t>
            </a:r>
            <a:r>
              <a:rPr lang="en-US" sz="2200">
                <a:cs typeface="Calibri"/>
              </a:rPr>
              <a:t>) = -</a:t>
            </a:r>
            <a:r>
              <a:rPr lang="en-US" sz="2200" i="1">
                <a:ea typeface="+mn-lt"/>
                <a:cs typeface="+mn-lt"/>
              </a:rPr>
              <a:t>∞ </a:t>
            </a:r>
            <a:r>
              <a:rPr lang="en-US" sz="2200">
                <a:ea typeface="+mn-lt"/>
                <a:cs typeface="+mn-lt"/>
              </a:rPr>
              <a:t>∀ </a:t>
            </a:r>
            <a:r>
              <a:rPr lang="en-US" sz="2200" err="1">
                <a:ea typeface="+mn-lt"/>
                <a:cs typeface="+mn-lt"/>
              </a:rPr>
              <a:t>i</a:t>
            </a:r>
            <a:r>
              <a:rPr lang="en-US" sz="2200">
                <a:ea typeface="+mn-lt"/>
                <a:cs typeface="+mn-lt"/>
              </a:rPr>
              <a:t>, j ∈ Z</a:t>
            </a:r>
            <a:endParaRPr lang="en-US"/>
          </a:p>
          <a:p>
            <a:r>
              <a:rPr lang="en-US" sz="2200">
                <a:cs typeface="Calibri"/>
              </a:rPr>
              <a:t>f(</a:t>
            </a:r>
            <a:r>
              <a:rPr lang="en-US" sz="2200" err="1">
                <a:cs typeface="Calibri"/>
              </a:rPr>
              <a:t>i,j</a:t>
            </a:r>
            <a:r>
              <a:rPr lang="en-US" sz="2200">
                <a:cs typeface="Calibri"/>
              </a:rPr>
              <a:t>) = max(f(i-1,j), f(i,j-1)) + matrix[</a:t>
            </a:r>
            <a:r>
              <a:rPr lang="en-US" sz="2200" err="1">
                <a:cs typeface="Calibri"/>
              </a:rPr>
              <a:t>i</a:t>
            </a:r>
            <a:r>
              <a:rPr lang="en-US" sz="2200">
                <a:cs typeface="Calibri"/>
              </a:rPr>
              <a:t>, j]</a:t>
            </a:r>
          </a:p>
          <a:p>
            <a:r>
              <a:rPr lang="en-US" sz="2200">
                <a:cs typeface="Calibri"/>
              </a:rPr>
              <a:t>f(0,0) = matrix[0,0]</a:t>
            </a:r>
          </a:p>
          <a:p>
            <a:endParaRPr lang="en-US" sz="2200">
              <a:cs typeface="Calibri"/>
            </a:endParaRPr>
          </a:p>
        </p:txBody>
      </p:sp>
      <p:pic>
        <p:nvPicPr>
          <p:cNvPr id="10" name="Hình ảnh 10">
            <a:extLst>
              <a:ext uri="{FF2B5EF4-FFF2-40B4-BE49-F238E27FC236}">
                <a16:creationId xmlns:a16="http://schemas.microsoft.com/office/drawing/2014/main" id="{4C72541B-3CA1-460A-A8D8-B7B610003F96}"/>
              </a:ext>
            </a:extLst>
          </p:cNvPr>
          <p:cNvPicPr>
            <a:picLocks noChangeAspect="1"/>
          </p:cNvPicPr>
          <p:nvPr/>
        </p:nvPicPr>
        <p:blipFill>
          <a:blip r:embed="rId2"/>
          <a:stretch>
            <a:fillRect/>
          </a:stretch>
        </p:blipFill>
        <p:spPr>
          <a:xfrm>
            <a:off x="6099048" y="1259060"/>
            <a:ext cx="5458968" cy="4339879"/>
          </a:xfrm>
          <a:prstGeom prst="rect">
            <a:avLst/>
          </a:prstGeom>
        </p:spPr>
      </p:pic>
      <p:sp>
        <p:nvSpPr>
          <p:cNvPr id="2" name="Content Placeholder 20">
            <a:extLst>
              <a:ext uri="{FF2B5EF4-FFF2-40B4-BE49-F238E27FC236}">
                <a16:creationId xmlns:a16="http://schemas.microsoft.com/office/drawing/2014/main" id="{13842487-3A6A-434E-8F00-B7BDB3268E97}"/>
              </a:ext>
            </a:extLst>
          </p:cNvPr>
          <p:cNvSpPr txBox="1">
            <a:spLocks/>
          </p:cNvSpPr>
          <p:nvPr/>
        </p:nvSpPr>
        <p:spPr>
          <a:xfrm>
            <a:off x="644501" y="4734467"/>
            <a:ext cx="4558828" cy="8600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a:cs typeface="Calibri"/>
              </a:rPr>
              <a:t>Lưu kết quả vào mảng dp[i][j] mỗi lần tính toán xong.</a:t>
            </a:r>
          </a:p>
          <a:p>
            <a:pPr marL="0" indent="0">
              <a:buFont typeface="Arial" panose="020B0604020202020204" pitchFamily="34" charset="0"/>
              <a:buNone/>
            </a:pPr>
            <a:endParaRPr lang="en-US" sz="2200">
              <a:cs typeface="Calibri"/>
            </a:endParaRPr>
          </a:p>
          <a:p>
            <a:endParaRPr lang="en-US" sz="2200">
              <a:cs typeface="Calibri"/>
            </a:endParaRPr>
          </a:p>
        </p:txBody>
      </p:sp>
    </p:spTree>
    <p:extLst>
      <p:ext uri="{BB962C8B-B14F-4D97-AF65-F5344CB8AC3E}">
        <p14:creationId xmlns:p14="http://schemas.microsoft.com/office/powerpoint/2010/main" val="26214613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5" descr="Ảnh có chứa văn bản&#10;&#10;Mô tả được tự động tạo">
            <a:extLst>
              <a:ext uri="{FF2B5EF4-FFF2-40B4-BE49-F238E27FC236}">
                <a16:creationId xmlns:a16="http://schemas.microsoft.com/office/drawing/2014/main" id="{FD0E1199-F973-4A18-AEE9-37B955B40AAC}"/>
              </a:ext>
            </a:extLst>
          </p:cNvPr>
          <p:cNvPicPr>
            <a:picLocks noGrp="1" noChangeAspect="1"/>
          </p:cNvPicPr>
          <p:nvPr>
            <p:ph idx="1"/>
          </p:nvPr>
        </p:nvPicPr>
        <p:blipFill rotWithShape="1">
          <a:blip r:embed="rId2"/>
          <a:srcRect t="5311" r="1" b="7734"/>
          <a:stretch/>
        </p:blipFill>
        <p:spPr>
          <a:xfrm>
            <a:off x="643467" y="643467"/>
            <a:ext cx="10905066" cy="5571066"/>
          </a:xfrm>
          <a:prstGeom prst="rect">
            <a:avLst/>
          </a:prstGeom>
        </p:spPr>
      </p:pic>
    </p:spTree>
    <p:extLst>
      <p:ext uri="{BB962C8B-B14F-4D97-AF65-F5344CB8AC3E}">
        <p14:creationId xmlns:p14="http://schemas.microsoft.com/office/powerpoint/2010/main" val="1953817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7" descr="Ảnh có chứa người, cây, áo sơ mi, tạo dáng&#10;&#10;Mô tả được tự động tạo">
            <a:extLst>
              <a:ext uri="{FF2B5EF4-FFF2-40B4-BE49-F238E27FC236}">
                <a16:creationId xmlns:a16="http://schemas.microsoft.com/office/drawing/2014/main" id="{0335601D-CFFF-4B57-8DD1-DA2E2891F7EA}"/>
              </a:ext>
            </a:extLst>
          </p:cNvPr>
          <p:cNvPicPr>
            <a:picLocks noChangeAspect="1"/>
          </p:cNvPicPr>
          <p:nvPr/>
        </p:nvPicPr>
        <p:blipFill rotWithShape="1">
          <a:blip r:embed="rId2">
            <a:alphaModFix amt="50000"/>
          </a:blip>
          <a:srcRect r="1779" b="1"/>
          <a:stretch/>
        </p:blipFill>
        <p:spPr>
          <a:xfrm>
            <a:off x="20" y="1"/>
            <a:ext cx="12191980" cy="6857999"/>
          </a:xfrm>
          <a:prstGeom prst="rect">
            <a:avLst/>
          </a:prstGeom>
        </p:spPr>
      </p:pic>
      <p:sp>
        <p:nvSpPr>
          <p:cNvPr id="2" name="Tiêu đề 1">
            <a:extLst>
              <a:ext uri="{FF2B5EF4-FFF2-40B4-BE49-F238E27FC236}">
                <a16:creationId xmlns:a16="http://schemas.microsoft.com/office/drawing/2014/main" id="{B1A1F4A2-890B-4C6B-BBF3-766A09D004C8}"/>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Problem Solved</a:t>
            </a:r>
          </a:p>
        </p:txBody>
      </p:sp>
    </p:spTree>
    <p:extLst>
      <p:ext uri="{BB962C8B-B14F-4D97-AF65-F5344CB8AC3E}">
        <p14:creationId xmlns:p14="http://schemas.microsoft.com/office/powerpoint/2010/main" val="2469780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6B1E6055-EE9A-48F8-B919-F7B48792E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 y="4182"/>
            <a:ext cx="12198158" cy="5134096"/>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 name="connsiteX0" fmla="*/ 0 w 12198158"/>
              <a:gd name="connsiteY0" fmla="*/ 0 h 5453385"/>
              <a:gd name="connsiteX1" fmla="*/ 12192000 w 12198158"/>
              <a:gd name="connsiteY1" fmla="*/ 476081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 name="connsiteX0" fmla="*/ 0 w 12198158"/>
              <a:gd name="connsiteY0" fmla="*/ 0 h 5453385"/>
              <a:gd name="connsiteX1" fmla="*/ 12192000 w 12198158"/>
              <a:gd name="connsiteY1" fmla="*/ 20258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 name="connsiteX0" fmla="*/ 0 w 12198158"/>
              <a:gd name="connsiteY0" fmla="*/ 0 h 5453385"/>
              <a:gd name="connsiteX1" fmla="*/ 12192000 w 12198158"/>
              <a:gd name="connsiteY1" fmla="*/ 0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5453385">
                <a:moveTo>
                  <a:pt x="0" y="0"/>
                </a:moveTo>
                <a:lnTo>
                  <a:pt x="12192000" y="0"/>
                </a:lnTo>
                <a:cubicBezTo>
                  <a:pt x="12194053" y="1221522"/>
                  <a:pt x="12196105" y="2919124"/>
                  <a:pt x="12198158" y="4140646"/>
                </a:cubicBezTo>
                <a:lnTo>
                  <a:pt x="12132764" y="4224573"/>
                </a:lnTo>
                <a:cubicBezTo>
                  <a:pt x="12118570" y="4222168"/>
                  <a:pt x="12066475" y="4224132"/>
                  <a:pt x="12053056" y="4225834"/>
                </a:cubicBezTo>
                <a:cubicBezTo>
                  <a:pt x="11951151" y="4199604"/>
                  <a:pt x="11987956" y="4217431"/>
                  <a:pt x="11938513" y="4230448"/>
                </a:cubicBezTo>
                <a:cubicBezTo>
                  <a:pt x="11893437" y="4232310"/>
                  <a:pt x="11892333" y="4244608"/>
                  <a:pt x="11853342" y="4258769"/>
                </a:cubicBezTo>
                <a:lnTo>
                  <a:pt x="11704569" y="4315417"/>
                </a:lnTo>
                <a:cubicBezTo>
                  <a:pt x="11658619" y="4332635"/>
                  <a:pt x="11620159" y="4315855"/>
                  <a:pt x="11577641" y="4362077"/>
                </a:cubicBezTo>
                <a:lnTo>
                  <a:pt x="11508791" y="4445364"/>
                </a:lnTo>
                <a:cubicBezTo>
                  <a:pt x="11460627" y="4447354"/>
                  <a:pt x="11432986" y="4485639"/>
                  <a:pt x="11388373" y="4503521"/>
                </a:cubicBezTo>
                <a:cubicBezTo>
                  <a:pt x="11343278" y="4524338"/>
                  <a:pt x="11314689" y="4523537"/>
                  <a:pt x="11276406" y="4532180"/>
                </a:cubicBezTo>
                <a:cubicBezTo>
                  <a:pt x="11261021" y="4525610"/>
                  <a:pt x="11204601" y="4537598"/>
                  <a:pt x="11190251" y="4549353"/>
                </a:cubicBezTo>
                <a:cubicBezTo>
                  <a:pt x="11148224" y="4547841"/>
                  <a:pt x="11166866" y="4544233"/>
                  <a:pt x="11139995" y="4557892"/>
                </a:cubicBezTo>
                <a:cubicBezTo>
                  <a:pt x="11109018" y="4525549"/>
                  <a:pt x="11068949" y="4553741"/>
                  <a:pt x="11040727" y="4557190"/>
                </a:cubicBezTo>
                <a:cubicBezTo>
                  <a:pt x="11023237" y="4561142"/>
                  <a:pt x="10985662" y="4565638"/>
                  <a:pt x="10969005" y="4567235"/>
                </a:cubicBezTo>
                <a:cubicBezTo>
                  <a:pt x="10940582" y="4566913"/>
                  <a:pt x="10898726" y="4615215"/>
                  <a:pt x="10899772" y="4598938"/>
                </a:cubicBezTo>
                <a:cubicBezTo>
                  <a:pt x="10876619" y="4596205"/>
                  <a:pt x="10869907" y="4629767"/>
                  <a:pt x="10838983" y="4631872"/>
                </a:cubicBezTo>
                <a:cubicBezTo>
                  <a:pt x="10773332" y="4671873"/>
                  <a:pt x="10814211" y="4658049"/>
                  <a:pt x="10769520" y="4674655"/>
                </a:cubicBezTo>
                <a:cubicBezTo>
                  <a:pt x="10724830" y="4691261"/>
                  <a:pt x="10633260" y="4714484"/>
                  <a:pt x="10570843" y="4731505"/>
                </a:cubicBezTo>
                <a:cubicBezTo>
                  <a:pt x="10542692" y="4736734"/>
                  <a:pt x="10551563" y="4762544"/>
                  <a:pt x="10512263" y="4767779"/>
                </a:cubicBezTo>
                <a:cubicBezTo>
                  <a:pt x="10488463" y="4766129"/>
                  <a:pt x="10466846" y="4780729"/>
                  <a:pt x="10439016" y="4770014"/>
                </a:cubicBezTo>
                <a:cubicBezTo>
                  <a:pt x="10429577" y="4765629"/>
                  <a:pt x="10402340" y="4766505"/>
                  <a:pt x="10376941" y="4774192"/>
                </a:cubicBezTo>
                <a:cubicBezTo>
                  <a:pt x="10367909" y="4765279"/>
                  <a:pt x="10340964" y="4774687"/>
                  <a:pt x="10329960" y="4774855"/>
                </a:cubicBezTo>
                <a:cubicBezTo>
                  <a:pt x="10316703" y="4767568"/>
                  <a:pt x="10267890" y="4777414"/>
                  <a:pt x="10254256" y="4785445"/>
                </a:cubicBezTo>
                <a:lnTo>
                  <a:pt x="10119745" y="4797950"/>
                </a:lnTo>
                <a:lnTo>
                  <a:pt x="10075444" y="4800225"/>
                </a:lnTo>
                <a:cubicBezTo>
                  <a:pt x="10067850" y="4797978"/>
                  <a:pt x="10040161" y="4799420"/>
                  <a:pt x="10032543" y="4798418"/>
                </a:cubicBezTo>
                <a:cubicBezTo>
                  <a:pt x="9991791" y="4809387"/>
                  <a:pt x="9977737" y="4809920"/>
                  <a:pt x="9953375" y="4815267"/>
                </a:cubicBezTo>
                <a:cubicBezTo>
                  <a:pt x="9912366" y="4815421"/>
                  <a:pt x="9882148" y="4811947"/>
                  <a:pt x="9841223" y="4822617"/>
                </a:cubicBezTo>
                <a:lnTo>
                  <a:pt x="9721820" y="4844562"/>
                </a:lnTo>
                <a:cubicBezTo>
                  <a:pt x="9668605" y="4834151"/>
                  <a:pt x="9595633" y="4843267"/>
                  <a:pt x="9578114" y="4856964"/>
                </a:cubicBezTo>
                <a:cubicBezTo>
                  <a:pt x="9512605" y="4872467"/>
                  <a:pt x="9409151" y="4900840"/>
                  <a:pt x="9336820" y="4906595"/>
                </a:cubicBezTo>
                <a:lnTo>
                  <a:pt x="9272837" y="4967726"/>
                </a:lnTo>
                <a:lnTo>
                  <a:pt x="9188677" y="4973909"/>
                </a:lnTo>
                <a:lnTo>
                  <a:pt x="9183116" y="4983943"/>
                </a:lnTo>
                <a:lnTo>
                  <a:pt x="9145128" y="4996108"/>
                </a:lnTo>
                <a:lnTo>
                  <a:pt x="9144106" y="4994951"/>
                </a:lnTo>
                <a:cubicBezTo>
                  <a:pt x="9140946" y="4992637"/>
                  <a:pt x="9136985" y="4991451"/>
                  <a:pt x="9131223" y="4992596"/>
                </a:cubicBezTo>
                <a:cubicBezTo>
                  <a:pt x="9132769" y="4971437"/>
                  <a:pt x="9124864" y="4985868"/>
                  <a:pt x="9107733" y="4991112"/>
                </a:cubicBezTo>
                <a:cubicBezTo>
                  <a:pt x="9106313" y="4959420"/>
                  <a:pt x="9062068" y="4996815"/>
                  <a:pt x="9047414" y="4982084"/>
                </a:cubicBezTo>
                <a:lnTo>
                  <a:pt x="8999479" y="4985651"/>
                </a:lnTo>
                <a:lnTo>
                  <a:pt x="8999194" y="4985390"/>
                </a:lnTo>
                <a:cubicBezTo>
                  <a:pt x="8997140" y="4985151"/>
                  <a:pt x="8994323" y="4985508"/>
                  <a:pt x="8990231" y="4986706"/>
                </a:cubicBezTo>
                <a:lnTo>
                  <a:pt x="8984397" y="4988944"/>
                </a:lnTo>
                <a:lnTo>
                  <a:pt x="8968351" y="4992447"/>
                </a:lnTo>
                <a:lnTo>
                  <a:pt x="8962029" y="4991687"/>
                </a:lnTo>
                <a:lnTo>
                  <a:pt x="8957069" y="4989271"/>
                </a:lnTo>
                <a:cubicBezTo>
                  <a:pt x="8948720" y="4997905"/>
                  <a:pt x="8916209" y="5031434"/>
                  <a:pt x="8889695" y="5009620"/>
                </a:cubicBezTo>
                <a:cubicBezTo>
                  <a:pt x="8858762" y="5010728"/>
                  <a:pt x="8783440" y="5002831"/>
                  <a:pt x="8746606" y="5006694"/>
                </a:cubicBezTo>
                <a:cubicBezTo>
                  <a:pt x="8714005" y="5018336"/>
                  <a:pt x="8742361" y="5003500"/>
                  <a:pt x="8702038" y="5008976"/>
                </a:cubicBezTo>
                <a:cubicBezTo>
                  <a:pt x="8665825" y="5030191"/>
                  <a:pt x="8633382" y="5012337"/>
                  <a:pt x="8590337" y="5018285"/>
                </a:cubicBezTo>
                <a:lnTo>
                  <a:pt x="8519543" y="5002167"/>
                </a:lnTo>
                <a:lnTo>
                  <a:pt x="8505306" y="5008590"/>
                </a:lnTo>
                <a:lnTo>
                  <a:pt x="8500493" y="5011849"/>
                </a:lnTo>
                <a:cubicBezTo>
                  <a:pt x="8496977" y="5013779"/>
                  <a:pt x="8494378" y="5014660"/>
                  <a:pt x="8492299" y="5014823"/>
                </a:cubicBezTo>
                <a:lnTo>
                  <a:pt x="8491926" y="5014628"/>
                </a:lnTo>
                <a:lnTo>
                  <a:pt x="8484586" y="5017941"/>
                </a:lnTo>
                <a:lnTo>
                  <a:pt x="8361601" y="5033190"/>
                </a:lnTo>
                <a:cubicBezTo>
                  <a:pt x="8356446" y="5035389"/>
                  <a:pt x="8352158" y="5035011"/>
                  <a:pt x="8348227" y="5033401"/>
                </a:cubicBezTo>
                <a:lnTo>
                  <a:pt x="8346801" y="5032489"/>
                </a:lnTo>
                <a:lnTo>
                  <a:pt x="8308886" y="5051758"/>
                </a:lnTo>
                <a:lnTo>
                  <a:pt x="8289640" y="5066848"/>
                </a:lnTo>
                <a:lnTo>
                  <a:pt x="8278750" y="5073172"/>
                </a:lnTo>
                <a:lnTo>
                  <a:pt x="8277624" y="5077997"/>
                </a:lnTo>
                <a:cubicBezTo>
                  <a:pt x="8275321" y="5081521"/>
                  <a:pt x="8270631" y="5084397"/>
                  <a:pt x="8260561" y="5085789"/>
                </a:cubicBezTo>
                <a:lnTo>
                  <a:pt x="8257864" y="5085539"/>
                </a:lnTo>
                <a:lnTo>
                  <a:pt x="8246529" y="5096229"/>
                </a:lnTo>
                <a:cubicBezTo>
                  <a:pt x="8243357" y="5100410"/>
                  <a:pt x="8241146" y="5105060"/>
                  <a:pt x="8240334" y="5110338"/>
                </a:cubicBezTo>
                <a:cubicBezTo>
                  <a:pt x="8176370" y="5107181"/>
                  <a:pt x="8141696" y="5144237"/>
                  <a:pt x="8084875" y="5160468"/>
                </a:cubicBezTo>
                <a:cubicBezTo>
                  <a:pt x="8020114" y="5185600"/>
                  <a:pt x="7961756" y="5208662"/>
                  <a:pt x="7900134" y="5206050"/>
                </a:cubicBezTo>
                <a:cubicBezTo>
                  <a:pt x="7829893" y="5222245"/>
                  <a:pt x="7775775" y="5224667"/>
                  <a:pt x="7713595" y="5233976"/>
                </a:cubicBezTo>
                <a:lnTo>
                  <a:pt x="7609267" y="5230207"/>
                </a:lnTo>
                <a:lnTo>
                  <a:pt x="7522521" y="5236536"/>
                </a:lnTo>
                <a:lnTo>
                  <a:pt x="7514554" y="5239309"/>
                </a:lnTo>
                <a:cubicBezTo>
                  <a:pt x="7508980" y="5240763"/>
                  <a:pt x="7505163" y="5241143"/>
                  <a:pt x="7502403" y="5240758"/>
                </a:cubicBezTo>
                <a:lnTo>
                  <a:pt x="7502032" y="5240403"/>
                </a:lnTo>
                <a:lnTo>
                  <a:pt x="7490794" y="5242523"/>
                </a:lnTo>
                <a:cubicBezTo>
                  <a:pt x="7471998" y="5246995"/>
                  <a:pt x="7417576" y="5228082"/>
                  <a:pt x="7400450" y="5233721"/>
                </a:cubicBezTo>
                <a:cubicBezTo>
                  <a:pt x="7369869" y="5230518"/>
                  <a:pt x="7329097" y="5229318"/>
                  <a:pt x="7307302" y="5223301"/>
                </a:cubicBezTo>
                <a:lnTo>
                  <a:pt x="7305976" y="5221735"/>
                </a:lnTo>
                <a:lnTo>
                  <a:pt x="7213744" y="5249155"/>
                </a:lnTo>
                <a:lnTo>
                  <a:pt x="7196298" y="5254097"/>
                </a:lnTo>
                <a:lnTo>
                  <a:pt x="7192202" y="5259915"/>
                </a:lnTo>
                <a:cubicBezTo>
                  <a:pt x="7187314" y="5263741"/>
                  <a:pt x="7179713" y="5266064"/>
                  <a:pt x="7166024" y="5264963"/>
                </a:cubicBezTo>
                <a:lnTo>
                  <a:pt x="7092253" y="5278242"/>
                </a:lnTo>
                <a:cubicBezTo>
                  <a:pt x="7056437" y="5279305"/>
                  <a:pt x="7045485" y="5280366"/>
                  <a:pt x="7013814" y="5277836"/>
                </a:cubicBezTo>
                <a:cubicBezTo>
                  <a:pt x="6932900" y="5289715"/>
                  <a:pt x="6939012" y="5315959"/>
                  <a:pt x="6899540" y="5309879"/>
                </a:cubicBezTo>
                <a:cubicBezTo>
                  <a:pt x="6867337" y="5304224"/>
                  <a:pt x="6783460" y="5324938"/>
                  <a:pt x="6703746" y="5340238"/>
                </a:cubicBezTo>
                <a:cubicBezTo>
                  <a:pt x="6644670" y="5350506"/>
                  <a:pt x="6623684" y="5365820"/>
                  <a:pt x="6545085" y="5371489"/>
                </a:cubicBezTo>
                <a:cubicBezTo>
                  <a:pt x="6467836" y="5419370"/>
                  <a:pt x="6405420" y="5393607"/>
                  <a:pt x="6313345" y="5422313"/>
                </a:cubicBezTo>
                <a:cubicBezTo>
                  <a:pt x="6293349" y="5439170"/>
                  <a:pt x="6205149" y="5420498"/>
                  <a:pt x="6164558" y="5424579"/>
                </a:cubicBezTo>
                <a:cubicBezTo>
                  <a:pt x="6123967" y="5428661"/>
                  <a:pt x="6086477" y="5443374"/>
                  <a:pt x="6069796" y="5446801"/>
                </a:cubicBezTo>
                <a:lnTo>
                  <a:pt x="6064481" y="5445132"/>
                </a:lnTo>
                <a:lnTo>
                  <a:pt x="6044602" y="5445873"/>
                </a:lnTo>
                <a:lnTo>
                  <a:pt x="6037252" y="5436807"/>
                </a:lnTo>
                <a:lnTo>
                  <a:pt x="6006081" y="5431276"/>
                </a:lnTo>
                <a:cubicBezTo>
                  <a:pt x="5994678" y="5430638"/>
                  <a:pt x="5932808" y="5417343"/>
                  <a:pt x="5920065" y="5420947"/>
                </a:cubicBezTo>
                <a:cubicBezTo>
                  <a:pt x="5853957" y="5426628"/>
                  <a:pt x="5821185" y="5446593"/>
                  <a:pt x="5755077" y="5452274"/>
                </a:cubicBezTo>
                <a:lnTo>
                  <a:pt x="5623207" y="5453385"/>
                </a:lnTo>
                <a:lnTo>
                  <a:pt x="5467256" y="5438160"/>
                </a:lnTo>
                <a:cubicBezTo>
                  <a:pt x="5474480" y="5424011"/>
                  <a:pt x="5435381" y="5439287"/>
                  <a:pt x="5429137" y="5425939"/>
                </a:cubicBezTo>
                <a:cubicBezTo>
                  <a:pt x="5425747" y="5415044"/>
                  <a:pt x="5388231" y="5409958"/>
                  <a:pt x="5378078" y="5406715"/>
                </a:cubicBezTo>
                <a:lnTo>
                  <a:pt x="5258253" y="5384542"/>
                </a:lnTo>
                <a:cubicBezTo>
                  <a:pt x="5248095" y="5384342"/>
                  <a:pt x="5227061" y="5375318"/>
                  <a:pt x="5219477" y="5372462"/>
                </a:cubicBezTo>
                <a:lnTo>
                  <a:pt x="5171208" y="5369215"/>
                </a:lnTo>
                <a:lnTo>
                  <a:pt x="5153115" y="5361371"/>
                </a:lnTo>
                <a:lnTo>
                  <a:pt x="5139168" y="5357678"/>
                </a:lnTo>
                <a:lnTo>
                  <a:pt x="5136167" y="5355396"/>
                </a:lnTo>
                <a:cubicBezTo>
                  <a:pt x="5130452" y="5351009"/>
                  <a:pt x="5124659" y="5346870"/>
                  <a:pt x="5118243" y="5343610"/>
                </a:cubicBezTo>
                <a:cubicBezTo>
                  <a:pt x="5104912" y="5374690"/>
                  <a:pt x="5061478" y="5321003"/>
                  <a:pt x="5062411" y="5350746"/>
                </a:cubicBezTo>
                <a:cubicBezTo>
                  <a:pt x="5024842" y="5338240"/>
                  <a:pt x="5035586" y="5369830"/>
                  <a:pt x="5008170" y="5332957"/>
                </a:cubicBezTo>
                <a:cubicBezTo>
                  <a:pt x="4933732" y="5333373"/>
                  <a:pt x="4913077" y="5347498"/>
                  <a:pt x="4837210" y="5306875"/>
                </a:cubicBezTo>
                <a:cubicBezTo>
                  <a:pt x="4803536" y="5288802"/>
                  <a:pt x="4780918" y="5276697"/>
                  <a:pt x="4759270" y="5276719"/>
                </a:cubicBezTo>
                <a:cubicBezTo>
                  <a:pt x="4738164" y="5271831"/>
                  <a:pt x="4726328" y="5268766"/>
                  <a:pt x="4720035" y="5266929"/>
                </a:cubicBezTo>
                <a:lnTo>
                  <a:pt x="4718027" y="5266116"/>
                </a:lnTo>
                <a:lnTo>
                  <a:pt x="4718961" y="5265887"/>
                </a:lnTo>
                <a:cubicBezTo>
                  <a:pt x="4717997" y="5265190"/>
                  <a:pt x="4715119" y="5264532"/>
                  <a:pt x="4714055" y="5264507"/>
                </a:cubicBezTo>
                <a:lnTo>
                  <a:pt x="4718027" y="5266116"/>
                </a:lnTo>
                <a:lnTo>
                  <a:pt x="4712381" y="5267501"/>
                </a:lnTo>
                <a:cubicBezTo>
                  <a:pt x="4677029" y="5259947"/>
                  <a:pt x="4521728" y="5259069"/>
                  <a:pt x="4512801" y="5256747"/>
                </a:cubicBezTo>
                <a:cubicBezTo>
                  <a:pt x="4454849" y="5242508"/>
                  <a:pt x="4459685" y="5241703"/>
                  <a:pt x="4425588" y="5245181"/>
                </a:cubicBezTo>
                <a:lnTo>
                  <a:pt x="4314086" y="5250903"/>
                </a:lnTo>
                <a:lnTo>
                  <a:pt x="4312230" y="5249446"/>
                </a:lnTo>
                <a:cubicBezTo>
                  <a:pt x="4303254" y="5245785"/>
                  <a:pt x="4297128" y="5245787"/>
                  <a:pt x="4292278" y="5247406"/>
                </a:cubicBezTo>
                <a:lnTo>
                  <a:pt x="4287201" y="5250574"/>
                </a:lnTo>
                <a:lnTo>
                  <a:pt x="4273289" y="5250306"/>
                </a:lnTo>
                <a:lnTo>
                  <a:pt x="4245283" y="5252830"/>
                </a:lnTo>
                <a:lnTo>
                  <a:pt x="4199245" y="5249795"/>
                </a:lnTo>
                <a:cubicBezTo>
                  <a:pt x="4199145" y="5249339"/>
                  <a:pt x="4199042" y="5248884"/>
                  <a:pt x="4198941" y="5248428"/>
                </a:cubicBezTo>
                <a:cubicBezTo>
                  <a:pt x="4197318" y="5245347"/>
                  <a:pt x="4194344" y="5243046"/>
                  <a:pt x="4188453" y="5242309"/>
                </a:cubicBezTo>
                <a:cubicBezTo>
                  <a:pt x="4201411" y="5223534"/>
                  <a:pt x="4158502" y="5225592"/>
                  <a:pt x="4139982" y="5225080"/>
                </a:cubicBezTo>
                <a:cubicBezTo>
                  <a:pt x="4121969" y="5217406"/>
                  <a:pt x="4096368" y="5202659"/>
                  <a:pt x="4080374" y="5196265"/>
                </a:cubicBezTo>
                <a:lnTo>
                  <a:pt x="4071828" y="5195359"/>
                </a:lnTo>
                <a:cubicBezTo>
                  <a:pt x="4071789" y="5195249"/>
                  <a:pt x="4071748" y="5195142"/>
                  <a:pt x="4071710" y="5195034"/>
                </a:cubicBezTo>
                <a:lnTo>
                  <a:pt x="4056247" y="5193703"/>
                </a:lnTo>
                <a:lnTo>
                  <a:pt x="4039668" y="5191942"/>
                </a:lnTo>
                <a:lnTo>
                  <a:pt x="4034303" y="5189299"/>
                </a:lnTo>
                <a:lnTo>
                  <a:pt x="4032672" y="5185317"/>
                </a:lnTo>
                <a:lnTo>
                  <a:pt x="4031088" y="5185572"/>
                </a:lnTo>
                <a:cubicBezTo>
                  <a:pt x="4018745" y="5190854"/>
                  <a:pt x="4014198" y="5199950"/>
                  <a:pt x="4001867" y="5171923"/>
                </a:cubicBezTo>
                <a:lnTo>
                  <a:pt x="3934220" y="5152965"/>
                </a:lnTo>
                <a:cubicBezTo>
                  <a:pt x="3917894" y="5161353"/>
                  <a:pt x="3905931" y="5156261"/>
                  <a:pt x="3894676" y="5146824"/>
                </a:cubicBezTo>
                <a:cubicBezTo>
                  <a:pt x="3858520" y="5147362"/>
                  <a:pt x="3827077" y="5132300"/>
                  <a:pt x="3787232" y="5124845"/>
                </a:cubicBezTo>
                <a:cubicBezTo>
                  <a:pt x="3738515" y="5108875"/>
                  <a:pt x="3722648" y="5106728"/>
                  <a:pt x="3680057" y="5098865"/>
                </a:cubicBezTo>
                <a:lnTo>
                  <a:pt x="3607627" y="5063819"/>
                </a:lnTo>
                <a:lnTo>
                  <a:pt x="3601451" y="5065299"/>
                </a:lnTo>
                <a:cubicBezTo>
                  <a:pt x="3597182" y="5065971"/>
                  <a:pt x="3594330" y="5065971"/>
                  <a:pt x="3592338" y="5065477"/>
                </a:cubicBezTo>
                <a:lnTo>
                  <a:pt x="3592104" y="5065184"/>
                </a:lnTo>
                <a:lnTo>
                  <a:pt x="3583586" y="5065934"/>
                </a:lnTo>
                <a:cubicBezTo>
                  <a:pt x="3569244" y="5067879"/>
                  <a:pt x="3547025" y="5052459"/>
                  <a:pt x="3533777" y="5055401"/>
                </a:cubicBezTo>
                <a:cubicBezTo>
                  <a:pt x="3511599" y="5050735"/>
                  <a:pt x="3486298" y="5057539"/>
                  <a:pt x="3470906" y="5051425"/>
                </a:cubicBezTo>
                <a:lnTo>
                  <a:pt x="3398460" y="5038341"/>
                </a:lnTo>
                <a:lnTo>
                  <a:pt x="3361644" y="5056751"/>
                </a:lnTo>
                <a:cubicBezTo>
                  <a:pt x="3357618" y="5059246"/>
                  <a:pt x="3351760" y="5060417"/>
                  <a:pt x="3341795" y="5058577"/>
                </a:cubicBezTo>
                <a:lnTo>
                  <a:pt x="3339469" y="5057519"/>
                </a:lnTo>
                <a:cubicBezTo>
                  <a:pt x="3334155" y="5060202"/>
                  <a:pt x="3293348" y="5061429"/>
                  <a:pt x="3260180" y="5063901"/>
                </a:cubicBezTo>
                <a:cubicBezTo>
                  <a:pt x="3207583" y="5066443"/>
                  <a:pt x="3201254" y="5075101"/>
                  <a:pt x="3140460" y="5072344"/>
                </a:cubicBezTo>
                <a:cubicBezTo>
                  <a:pt x="3080635" y="5073679"/>
                  <a:pt x="3070240" y="5080202"/>
                  <a:pt x="3028270" y="5075215"/>
                </a:cubicBezTo>
                <a:lnTo>
                  <a:pt x="2779714" y="5098912"/>
                </a:lnTo>
                <a:cubicBezTo>
                  <a:pt x="2717485" y="5128945"/>
                  <a:pt x="2720552" y="5119560"/>
                  <a:pt x="2649525" y="5134167"/>
                </a:cubicBezTo>
                <a:cubicBezTo>
                  <a:pt x="2585557" y="5069078"/>
                  <a:pt x="2606961" y="5086824"/>
                  <a:pt x="2566315" y="5081857"/>
                </a:cubicBezTo>
                <a:lnTo>
                  <a:pt x="2441626" y="5096953"/>
                </a:lnTo>
                <a:cubicBezTo>
                  <a:pt x="2409973" y="5114937"/>
                  <a:pt x="2352457" y="5082261"/>
                  <a:pt x="2313568" y="5106148"/>
                </a:cubicBezTo>
                <a:cubicBezTo>
                  <a:pt x="2274482" y="5106732"/>
                  <a:pt x="2231693" y="5102177"/>
                  <a:pt x="2207105" y="5100465"/>
                </a:cubicBezTo>
                <a:cubicBezTo>
                  <a:pt x="2170388" y="5096494"/>
                  <a:pt x="2128447" y="5086794"/>
                  <a:pt x="2093268" y="5082317"/>
                </a:cubicBezTo>
                <a:cubicBezTo>
                  <a:pt x="2076153" y="5097096"/>
                  <a:pt x="2044188" y="5072874"/>
                  <a:pt x="1996024" y="5073607"/>
                </a:cubicBezTo>
                <a:cubicBezTo>
                  <a:pt x="1977383" y="5090600"/>
                  <a:pt x="1963539" y="5073894"/>
                  <a:pt x="1926886" y="5097439"/>
                </a:cubicBezTo>
                <a:cubicBezTo>
                  <a:pt x="1925073" y="5095493"/>
                  <a:pt x="1922877" y="5093726"/>
                  <a:pt x="1920368" y="5092193"/>
                </a:cubicBezTo>
                <a:cubicBezTo>
                  <a:pt x="1905804" y="5083294"/>
                  <a:pt x="1884071" y="5084069"/>
                  <a:pt x="1871831" y="5093925"/>
                </a:cubicBezTo>
                <a:cubicBezTo>
                  <a:pt x="1842333" y="5109953"/>
                  <a:pt x="1813480" y="5118399"/>
                  <a:pt x="1785463" y="5123922"/>
                </a:cubicBezTo>
                <a:lnTo>
                  <a:pt x="1737045" y="5118437"/>
                </a:lnTo>
                <a:cubicBezTo>
                  <a:pt x="1718461" y="5114564"/>
                  <a:pt x="1695530" y="5104889"/>
                  <a:pt x="1673954" y="5100682"/>
                </a:cubicBezTo>
                <a:cubicBezTo>
                  <a:pt x="1651606" y="5099374"/>
                  <a:pt x="1622786" y="5130359"/>
                  <a:pt x="1602834" y="5117005"/>
                </a:cubicBezTo>
                <a:cubicBezTo>
                  <a:pt x="1563877" y="5104325"/>
                  <a:pt x="1518595" y="5126212"/>
                  <a:pt x="1490351" y="5089213"/>
                </a:cubicBezTo>
                <a:cubicBezTo>
                  <a:pt x="1412573" y="5073239"/>
                  <a:pt x="1263233" y="5056270"/>
                  <a:pt x="1149212" y="5040291"/>
                </a:cubicBezTo>
                <a:cubicBezTo>
                  <a:pt x="1116338" y="5067215"/>
                  <a:pt x="987159" y="5049373"/>
                  <a:pt x="938574" y="5042902"/>
                </a:cubicBezTo>
                <a:cubicBezTo>
                  <a:pt x="889988" y="5036432"/>
                  <a:pt x="864045" y="4999786"/>
                  <a:pt x="857697" y="5001472"/>
                </a:cubicBezTo>
                <a:lnTo>
                  <a:pt x="836981" y="5002789"/>
                </a:lnTo>
                <a:cubicBezTo>
                  <a:pt x="827680" y="4999087"/>
                  <a:pt x="821314" y="4999060"/>
                  <a:pt x="816264" y="5000656"/>
                </a:cubicBezTo>
                <a:lnTo>
                  <a:pt x="810965" y="5003799"/>
                </a:lnTo>
                <a:lnTo>
                  <a:pt x="796509" y="5003468"/>
                </a:lnTo>
                <a:lnTo>
                  <a:pt x="767389" y="5005865"/>
                </a:lnTo>
                <a:lnTo>
                  <a:pt x="762544" y="5003453"/>
                </a:lnTo>
                <a:lnTo>
                  <a:pt x="719567" y="5002615"/>
                </a:lnTo>
                <a:cubicBezTo>
                  <a:pt x="719467" y="5002159"/>
                  <a:pt x="719363" y="5001702"/>
                  <a:pt x="719262" y="5001245"/>
                </a:cubicBezTo>
                <a:cubicBezTo>
                  <a:pt x="717595" y="4998157"/>
                  <a:pt x="714519" y="4995842"/>
                  <a:pt x="708402" y="4995080"/>
                </a:cubicBezTo>
                <a:cubicBezTo>
                  <a:pt x="687925" y="4986295"/>
                  <a:pt x="618105" y="4956775"/>
                  <a:pt x="596394" y="4948536"/>
                </a:cubicBezTo>
                <a:cubicBezTo>
                  <a:pt x="585891" y="4947886"/>
                  <a:pt x="582326" y="4946102"/>
                  <a:pt x="578149" y="4945656"/>
                </a:cubicBezTo>
                <a:lnTo>
                  <a:pt x="571336" y="4945862"/>
                </a:lnTo>
                <a:cubicBezTo>
                  <a:pt x="549113" y="4939013"/>
                  <a:pt x="472734" y="4912499"/>
                  <a:pt x="444802" y="4904561"/>
                </a:cubicBezTo>
                <a:cubicBezTo>
                  <a:pt x="427780" y="4912871"/>
                  <a:pt x="415383" y="4907726"/>
                  <a:pt x="403746" y="4898238"/>
                </a:cubicBezTo>
                <a:cubicBezTo>
                  <a:pt x="366174" y="4898609"/>
                  <a:pt x="333597" y="4883400"/>
                  <a:pt x="292240" y="4875762"/>
                </a:cubicBezTo>
                <a:lnTo>
                  <a:pt x="118302" y="4819502"/>
                </a:lnTo>
                <a:cubicBezTo>
                  <a:pt x="72181" y="4809609"/>
                  <a:pt x="35232" y="4817908"/>
                  <a:pt x="15516" y="4816401"/>
                </a:cubicBezTo>
                <a:lnTo>
                  <a:pt x="2" y="4810462"/>
                </a:lnTo>
                <a:cubicBezTo>
                  <a:pt x="1" y="3365668"/>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48D4AFEE-4DA3-41FC-8CC4-DDE2E1A39E77}"/>
              </a:ext>
            </a:extLst>
          </p:cNvPr>
          <p:cNvSpPr>
            <a:spLocks noGrp="1"/>
          </p:cNvSpPr>
          <p:nvPr>
            <p:ph type="title"/>
          </p:nvPr>
        </p:nvSpPr>
        <p:spPr>
          <a:xfrm>
            <a:off x="2258008" y="1122363"/>
            <a:ext cx="7688425" cy="2596652"/>
          </a:xfrm>
        </p:spPr>
        <p:txBody>
          <a:bodyPr vert="horz" lIns="91440" tIns="45720" rIns="91440" bIns="45720" rtlCol="0" anchor="b">
            <a:normAutofit/>
          </a:bodyPr>
          <a:lstStyle/>
          <a:p>
            <a:pPr algn="ctr"/>
            <a:r>
              <a:rPr lang="en-US" sz="7200" b="1" kern="1200">
                <a:solidFill>
                  <a:schemeClr val="accent5">
                    <a:lumMod val="50000"/>
                  </a:schemeClr>
                </a:solidFill>
                <a:latin typeface="+mj-lt"/>
                <a:ea typeface="+mj-ea"/>
                <a:cs typeface="+mj-cs"/>
              </a:rPr>
              <a:t>Bài tập</a:t>
            </a:r>
            <a:br>
              <a:rPr lang="en-US" sz="7200" b="1" kern="1200"/>
            </a:br>
            <a:r>
              <a:rPr lang="en-US" sz="7200" kern="1200">
                <a:solidFill>
                  <a:schemeClr val="tx1">
                    <a:lumMod val="85000"/>
                    <a:lumOff val="15000"/>
                  </a:schemeClr>
                </a:solidFill>
                <a:latin typeface="Algerian"/>
              </a:rPr>
              <a:t>Palindrome</a:t>
            </a:r>
          </a:p>
        </p:txBody>
      </p:sp>
    </p:spTree>
    <p:extLst>
      <p:ext uri="{BB962C8B-B14F-4D97-AF65-F5344CB8AC3E}">
        <p14:creationId xmlns:p14="http://schemas.microsoft.com/office/powerpoint/2010/main" val="10941552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Hình ảnh 8">
            <a:extLst>
              <a:ext uri="{FF2B5EF4-FFF2-40B4-BE49-F238E27FC236}">
                <a16:creationId xmlns:a16="http://schemas.microsoft.com/office/drawing/2014/main" id="{B6012D17-68E6-4DC8-B088-348961D024F2}"/>
              </a:ext>
            </a:extLst>
          </p:cNvPr>
          <p:cNvPicPr>
            <a:picLocks noGrp="1" noChangeAspect="1"/>
          </p:cNvPicPr>
          <p:nvPr>
            <p:ph idx="1"/>
          </p:nvPr>
        </p:nvPicPr>
        <p:blipFill>
          <a:blip r:embed="rId2"/>
          <a:stretch>
            <a:fillRect/>
          </a:stretch>
        </p:blipFill>
        <p:spPr>
          <a:xfrm>
            <a:off x="660812" y="643466"/>
            <a:ext cx="10870375" cy="5571067"/>
          </a:xfrm>
          <a:prstGeom prst="rect">
            <a:avLst/>
          </a:prstGeom>
        </p:spPr>
      </p:pic>
    </p:spTree>
    <p:extLst>
      <p:ext uri="{BB962C8B-B14F-4D97-AF65-F5344CB8AC3E}">
        <p14:creationId xmlns:p14="http://schemas.microsoft.com/office/powerpoint/2010/main" val="2154728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lumMod val="85000"/>
                    <a:lumOff val="15000"/>
                  </a:schemeClr>
                </a:solidFill>
                <a:latin typeface="Lucida Sans"/>
                <a:ea typeface="+mj-ea"/>
                <a:cs typeface="+mj-cs"/>
              </a:rPr>
              <a:t>Palindrome​</a:t>
            </a:r>
          </a:p>
        </p:txBody>
      </p:sp>
      <p:sp>
        <p:nvSpPr>
          <p:cNvPr id="3" name="Chỗ dành sẵn cho Nội dung 2">
            <a:extLst>
              <a:ext uri="{FF2B5EF4-FFF2-40B4-BE49-F238E27FC236}">
                <a16:creationId xmlns:a16="http://schemas.microsoft.com/office/drawing/2014/main" id="{81D88AA0-DD79-4F41-A269-1626CBCFDCDA}"/>
              </a:ext>
            </a:extLst>
          </p:cNvPr>
          <p:cNvSpPr>
            <a:spLocks noGrp="1"/>
          </p:cNvSpPr>
          <p:nvPr>
            <p:ph idx="1"/>
          </p:nvPr>
        </p:nvSpPr>
        <p:spPr>
          <a:xfrm>
            <a:off x="1140569" y="1309547"/>
            <a:ext cx="9915480" cy="4243667"/>
          </a:xfrm>
        </p:spPr>
        <p:txBody>
          <a:bodyPr vert="horz" lIns="91440" tIns="45720" rIns="91440" bIns="45720" rtlCol="0" anchor="ctr">
            <a:normAutofit fontScale="92500" lnSpcReduction="10000"/>
          </a:bodyPr>
          <a:lstStyle/>
          <a:p>
            <a:pPr marL="0" indent="0">
              <a:buNone/>
            </a:pPr>
            <a:r>
              <a:rPr lang="en-US" sz="2400" b="1">
                <a:solidFill>
                  <a:schemeClr val="tx1">
                    <a:lumMod val="85000"/>
                    <a:lumOff val="15000"/>
                  </a:schemeClr>
                </a:solidFill>
              </a:rPr>
              <a:t>ĐỀ BÀI</a:t>
            </a:r>
            <a:endParaRPr lang="vi-VN" sz="2400">
              <a:solidFill>
                <a:schemeClr val="tx1">
                  <a:lumMod val="85000"/>
                  <a:lumOff val="15000"/>
                </a:schemeClr>
              </a:solidFill>
            </a:endParaRPr>
          </a:p>
          <a:p>
            <a:pPr marL="0" indent="0">
              <a:buNone/>
            </a:pPr>
            <a:r>
              <a:rPr lang="en-US" sz="2000">
                <a:solidFill>
                  <a:schemeClr val="tx1">
                    <a:lumMod val="85000"/>
                    <a:lumOff val="15000"/>
                  </a:schemeClr>
                </a:solidFill>
                <a:cs typeface="Calibri"/>
              </a:rPr>
              <a:t>Cho một chuỗi kí tự độ dài không quá 1000, chỉ chứa các kí tự</a:t>
            </a:r>
            <a:r>
              <a:rPr lang="en-US" sz="2000">
                <a:solidFill>
                  <a:srgbClr val="FF0000"/>
                </a:solidFill>
                <a:cs typeface="Calibri"/>
              </a:rPr>
              <a:t> latin thường</a:t>
            </a:r>
            <a:r>
              <a:rPr lang="en-US" sz="2000">
                <a:solidFill>
                  <a:schemeClr val="tx1">
                    <a:lumMod val="85000"/>
                    <a:lumOff val="15000"/>
                  </a:schemeClr>
                </a:solidFill>
                <a:cs typeface="Calibri"/>
              </a:rPr>
              <a:t> {a, b, c, …, z} hãy đến xem có bao nhiêu xâu con là palindrome.</a:t>
            </a:r>
            <a:endParaRPr lang="en-US" sz="2000" b="1">
              <a:solidFill>
                <a:schemeClr val="tx1">
                  <a:lumMod val="85000"/>
                  <a:lumOff val="15000"/>
                </a:schemeClr>
              </a:solidFill>
              <a:cs typeface="Calibri"/>
            </a:endParaRPr>
          </a:p>
          <a:p>
            <a:pPr marL="0" indent="0">
              <a:buNone/>
            </a:pPr>
            <a:r>
              <a:rPr lang="en-US" sz="2000">
                <a:solidFill>
                  <a:schemeClr val="tx1">
                    <a:lumMod val="85000"/>
                    <a:lumOff val="15000"/>
                  </a:schemeClr>
                </a:solidFill>
                <a:cs typeface="Calibri"/>
              </a:rPr>
              <a:t>Xâu gọi là palindrome khi và chỉ khi đảo ngược của nó bằng chính nó. </a:t>
            </a:r>
            <a:endParaRPr lang="en-US" sz="2000" b="1">
              <a:solidFill>
                <a:schemeClr val="tx1">
                  <a:lumMod val="85000"/>
                  <a:lumOff val="15000"/>
                </a:schemeClr>
              </a:solidFill>
              <a:cs typeface="Calibri"/>
            </a:endParaRPr>
          </a:p>
          <a:p>
            <a:pPr marL="0" indent="0">
              <a:buNone/>
            </a:pPr>
            <a:r>
              <a:rPr lang="en-US" sz="2000">
                <a:solidFill>
                  <a:schemeClr val="tx1">
                    <a:lumMod val="85000"/>
                    <a:lumOff val="15000"/>
                  </a:schemeClr>
                </a:solidFill>
                <a:ea typeface="+mn-lt"/>
                <a:cs typeface="+mn-lt"/>
              </a:rPr>
              <a:t>(vd : "aba" là palindrome, "abc" không là palindrome) </a:t>
            </a:r>
          </a:p>
          <a:p>
            <a:pPr marL="0" indent="0">
              <a:buNone/>
            </a:pPr>
            <a:r>
              <a:rPr lang="en-US" sz="2000">
                <a:ea typeface="+mn-lt"/>
                <a:cs typeface="+mn-lt"/>
              </a:rPr>
              <a:t>Xâu con ở đây gồm các kí tự không cần liên tiếp được tạo thành bằng cách </a:t>
            </a:r>
            <a:r>
              <a:rPr lang="en-US" sz="2000">
                <a:solidFill>
                  <a:srgbClr val="000000"/>
                </a:solidFill>
                <a:ea typeface="+mn-lt"/>
                <a:cs typeface="+mn-lt"/>
              </a:rPr>
              <a:t>xoá một hoặc nhiều kí tự từ xâu gốc</a:t>
            </a:r>
            <a:r>
              <a:rPr lang="en-US" sz="2000">
                <a:ea typeface="+mn-lt"/>
                <a:cs typeface="+mn-lt"/>
              </a:rPr>
              <a:t>.</a:t>
            </a:r>
            <a:endParaRPr lang="en-US">
              <a:ea typeface="+mn-lt"/>
              <a:cs typeface="+mn-lt"/>
            </a:endParaRPr>
          </a:p>
          <a:p>
            <a:pPr marL="0" indent="0">
              <a:buNone/>
            </a:pPr>
            <a:r>
              <a:rPr lang="en-US" sz="2000">
                <a:cs typeface="Calibri"/>
              </a:rPr>
              <a:t>(vd : "abc" là xâu con của "</a:t>
            </a:r>
            <a:r>
              <a:rPr lang="en-US" sz="2000">
                <a:solidFill>
                  <a:srgbClr val="FF0000"/>
                </a:solidFill>
                <a:cs typeface="Calibri"/>
              </a:rPr>
              <a:t>a</a:t>
            </a:r>
            <a:r>
              <a:rPr lang="en-US" sz="2000">
                <a:cs typeface="Calibri"/>
              </a:rPr>
              <a:t>c</a:t>
            </a:r>
            <a:r>
              <a:rPr lang="en-US" sz="2000">
                <a:solidFill>
                  <a:srgbClr val="FF0000"/>
                </a:solidFill>
                <a:cs typeface="Calibri"/>
              </a:rPr>
              <a:t>b</a:t>
            </a:r>
            <a:r>
              <a:rPr lang="en-US" sz="2000">
                <a:cs typeface="Calibri"/>
              </a:rPr>
              <a:t>ed</a:t>
            </a:r>
            <a:r>
              <a:rPr lang="en-US" sz="2000">
                <a:solidFill>
                  <a:srgbClr val="FF0000"/>
                </a:solidFill>
                <a:cs typeface="Calibri"/>
              </a:rPr>
              <a:t>c</a:t>
            </a:r>
            <a:r>
              <a:rPr lang="en-US" sz="2000">
                <a:cs typeface="Calibri"/>
              </a:rPr>
              <a:t>" )</a:t>
            </a:r>
          </a:p>
          <a:p>
            <a:pPr marL="0" indent="0">
              <a:buNone/>
            </a:pPr>
            <a:r>
              <a:rPr lang="en-US" sz="2400" b="1">
                <a:solidFill>
                  <a:schemeClr val="tx1">
                    <a:lumMod val="85000"/>
                    <a:lumOff val="15000"/>
                  </a:schemeClr>
                </a:solidFill>
                <a:ea typeface="+mn-lt"/>
                <a:cs typeface="+mn-lt"/>
              </a:rPr>
              <a:t>INPUT</a:t>
            </a:r>
            <a:endParaRPr lang="en-US" sz="2400">
              <a:solidFill>
                <a:schemeClr val="tx1">
                  <a:lumMod val="85000"/>
                  <a:lumOff val="15000"/>
                </a:schemeClr>
              </a:solidFill>
            </a:endParaRPr>
          </a:p>
          <a:p>
            <a:pPr marL="0" indent="0">
              <a:buNone/>
            </a:pPr>
            <a:r>
              <a:rPr lang="en-US" sz="2000">
                <a:solidFill>
                  <a:schemeClr val="tx1">
                    <a:lumMod val="85000"/>
                    <a:lumOff val="15000"/>
                  </a:schemeClr>
                </a:solidFill>
                <a:cs typeface="Calibri"/>
              </a:rPr>
              <a:t>Một dòng duy nhất chứa chuỗi kí tự gốc.</a:t>
            </a:r>
            <a:endParaRPr lang="en-US" sz="2000" b="1">
              <a:solidFill>
                <a:schemeClr val="tx1">
                  <a:lumMod val="85000"/>
                  <a:lumOff val="15000"/>
                </a:schemeClr>
              </a:solidFill>
              <a:cs typeface="Calibri"/>
            </a:endParaRPr>
          </a:p>
          <a:p>
            <a:pPr marL="0" indent="0">
              <a:buNone/>
            </a:pPr>
            <a:r>
              <a:rPr lang="en-US" sz="2400" b="1">
                <a:solidFill>
                  <a:schemeClr val="tx1">
                    <a:lumMod val="85000"/>
                    <a:lumOff val="15000"/>
                  </a:schemeClr>
                </a:solidFill>
                <a:cs typeface="Calibri"/>
              </a:rPr>
              <a:t>OUTPUT</a:t>
            </a:r>
            <a:endParaRPr lang="en-US" sz="2400">
              <a:solidFill>
                <a:schemeClr val="tx1">
                  <a:lumMod val="85000"/>
                  <a:lumOff val="15000"/>
                </a:schemeClr>
              </a:solidFill>
            </a:endParaRPr>
          </a:p>
          <a:p>
            <a:pPr marL="0" indent="0">
              <a:buNone/>
            </a:pPr>
            <a:r>
              <a:rPr lang="en-US" sz="2000">
                <a:solidFill>
                  <a:schemeClr val="tx1">
                    <a:lumMod val="85000"/>
                    <a:lumOff val="15000"/>
                  </a:schemeClr>
                </a:solidFill>
                <a:cs typeface="Calibri"/>
              </a:rPr>
              <a:t>Số lượng xâu con là palindrome. </a:t>
            </a: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6371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lumMod val="85000"/>
                    <a:lumOff val="15000"/>
                  </a:schemeClr>
                </a:solidFill>
                <a:latin typeface="Lucida Sans"/>
                <a:ea typeface="+mj-ea"/>
                <a:cs typeface="+mj-cs"/>
              </a:rPr>
              <a:t>Palindrome​</a:t>
            </a:r>
          </a:p>
        </p:txBody>
      </p:sp>
      <p:sp>
        <p:nvSpPr>
          <p:cNvPr id="3" name="Chỗ dành sẵn cho Nội dung 2">
            <a:extLst>
              <a:ext uri="{FF2B5EF4-FFF2-40B4-BE49-F238E27FC236}">
                <a16:creationId xmlns:a16="http://schemas.microsoft.com/office/drawing/2014/main" id="{81D88AA0-DD79-4F41-A269-1626CBCFDCDA}"/>
              </a:ext>
            </a:extLst>
          </p:cNvPr>
          <p:cNvSpPr>
            <a:spLocks noGrp="1"/>
          </p:cNvSpPr>
          <p:nvPr>
            <p:ph idx="1"/>
          </p:nvPr>
        </p:nvSpPr>
        <p:spPr>
          <a:xfrm>
            <a:off x="1140569" y="2122347"/>
            <a:ext cx="9915480" cy="1610023"/>
          </a:xfrm>
        </p:spPr>
        <p:txBody>
          <a:bodyPr vert="horz" lIns="91440" tIns="45720" rIns="91440" bIns="45720" rtlCol="0" anchor="ctr">
            <a:normAutofit lnSpcReduction="10000"/>
          </a:bodyPr>
          <a:lstStyle/>
          <a:p>
            <a:pPr marL="0" indent="0">
              <a:buNone/>
            </a:pPr>
            <a:r>
              <a:rPr lang="en-US" sz="2400" b="1" u="sng" err="1">
                <a:solidFill>
                  <a:schemeClr val="tx2">
                    <a:lumMod val="75000"/>
                  </a:schemeClr>
                </a:solidFill>
                <a:latin typeface="Lucida Sans"/>
              </a:rPr>
              <a:t>Ví</a:t>
            </a:r>
            <a:r>
              <a:rPr lang="en-US" sz="2400" b="1" u="sng">
                <a:solidFill>
                  <a:schemeClr val="tx2">
                    <a:lumMod val="75000"/>
                  </a:schemeClr>
                </a:solidFill>
                <a:latin typeface="Lucida Sans"/>
              </a:rPr>
              <a:t> </a:t>
            </a:r>
            <a:r>
              <a:rPr lang="en-US" sz="2400" b="1" u="sng" err="1">
                <a:solidFill>
                  <a:schemeClr val="tx2">
                    <a:lumMod val="75000"/>
                  </a:schemeClr>
                </a:solidFill>
                <a:latin typeface="Lucida Sans"/>
              </a:rPr>
              <a:t>dụ</a:t>
            </a:r>
            <a:r>
              <a:rPr lang="en-US" sz="2400" b="1" u="sng">
                <a:solidFill>
                  <a:schemeClr val="tx2">
                    <a:lumMod val="75000"/>
                  </a:schemeClr>
                </a:solidFill>
                <a:latin typeface="Lucida Sans"/>
              </a:rPr>
              <a:t>:</a:t>
            </a:r>
            <a:endParaRPr lang="vi-VN" sz="2400">
              <a:solidFill>
                <a:schemeClr val="tx2">
                  <a:lumMod val="75000"/>
                </a:schemeClr>
              </a:solidFill>
            </a:endParaRPr>
          </a:p>
          <a:p>
            <a:pPr marL="0" indent="0">
              <a:buNone/>
            </a:pPr>
            <a:r>
              <a:rPr lang="en-US" sz="2000">
                <a:solidFill>
                  <a:schemeClr val="tx2">
                    <a:lumMod val="75000"/>
                  </a:schemeClr>
                </a:solidFill>
                <a:latin typeface="Calibri" panose="020F0502020204030204"/>
                <a:cs typeface="Calibri"/>
              </a:rPr>
              <a:t>INPUT : IOICAMP</a:t>
            </a:r>
          </a:p>
          <a:p>
            <a:pPr marL="0" indent="0">
              <a:buNone/>
            </a:pPr>
            <a:r>
              <a:rPr lang="en-US" sz="2000">
                <a:solidFill>
                  <a:schemeClr val="tx2">
                    <a:lumMod val="75000"/>
                  </a:schemeClr>
                </a:solidFill>
                <a:latin typeface="Calibri" panose="020F0502020204030204"/>
                <a:cs typeface="Calibri"/>
              </a:rPr>
              <a:t>OUTPUT : 9</a:t>
            </a:r>
          </a:p>
          <a:p>
            <a:pPr marL="0" indent="0">
              <a:buNone/>
            </a:pPr>
            <a:r>
              <a:rPr lang="en-US" sz="2000" err="1">
                <a:solidFill>
                  <a:schemeClr val="tx2">
                    <a:lumMod val="75000"/>
                  </a:schemeClr>
                </a:solidFill>
                <a:cs typeface="Calibri"/>
              </a:rPr>
              <a:t>Xâu</a:t>
            </a:r>
            <a:r>
              <a:rPr lang="en-US" sz="2000">
                <a:solidFill>
                  <a:schemeClr val="tx2">
                    <a:lumMod val="75000"/>
                  </a:schemeClr>
                </a:solidFill>
                <a:cs typeface="Calibri"/>
              </a:rPr>
              <a:t> </a:t>
            </a:r>
            <a:r>
              <a:rPr lang="en-US" sz="2000" b="1">
                <a:solidFill>
                  <a:schemeClr val="tx2">
                    <a:lumMod val="75000"/>
                  </a:schemeClr>
                </a:solidFill>
                <a:cs typeface="Calibri"/>
              </a:rPr>
              <a:t>"</a:t>
            </a:r>
            <a:r>
              <a:rPr lang="en-US" sz="2000">
                <a:ea typeface="+mn-lt"/>
                <a:cs typeface="+mn-lt"/>
              </a:rPr>
              <a:t>IOICAMP" </a:t>
            </a:r>
            <a:r>
              <a:rPr lang="en-US" sz="2000" err="1">
                <a:ea typeface="+mn-lt"/>
                <a:cs typeface="+mn-lt"/>
              </a:rPr>
              <a:t>có</a:t>
            </a:r>
            <a:r>
              <a:rPr lang="en-US" sz="2000">
                <a:ea typeface="+mn-lt"/>
                <a:cs typeface="+mn-lt"/>
              </a:rPr>
              <a:t> 9 </a:t>
            </a:r>
            <a:r>
              <a:rPr lang="en-US" sz="2000" err="1">
                <a:ea typeface="+mn-lt"/>
                <a:cs typeface="+mn-lt"/>
              </a:rPr>
              <a:t>xâu</a:t>
            </a:r>
            <a:r>
              <a:rPr lang="en-US" sz="2000">
                <a:ea typeface="+mn-lt"/>
                <a:cs typeface="+mn-lt"/>
              </a:rPr>
              <a:t> con </a:t>
            </a:r>
            <a:r>
              <a:rPr lang="en-US" sz="2000" err="1">
                <a:ea typeface="+mn-lt"/>
                <a:cs typeface="+mn-lt"/>
              </a:rPr>
              <a:t>là</a:t>
            </a:r>
            <a:r>
              <a:rPr lang="en-US" sz="2000">
                <a:ea typeface="+mn-lt"/>
                <a:cs typeface="+mn-lt"/>
              </a:rPr>
              <a:t> </a:t>
            </a:r>
            <a:r>
              <a:rPr lang="en-US" sz="2000" err="1">
                <a:ea typeface="+mn-lt"/>
                <a:cs typeface="+mn-lt"/>
              </a:rPr>
              <a:t>palidrome</a:t>
            </a:r>
            <a:r>
              <a:rPr lang="en-US" sz="2000">
                <a:ea typeface="+mn-lt"/>
                <a:cs typeface="+mn-lt"/>
              </a:rPr>
              <a:t> : "I", "O", "I", "C","A","M","P","II", "IOI"</a:t>
            </a:r>
            <a:endParaRPr lang="en-US" sz="2000" b="1">
              <a:ea typeface="+mn-lt"/>
              <a:cs typeface="+mn-lt"/>
            </a:endParaRPr>
          </a:p>
          <a:p>
            <a:pPr marL="0" indent="0">
              <a:buNone/>
            </a:pPr>
            <a:endParaRPr lang="en-US" sz="2000">
              <a:solidFill>
                <a:srgbClr val="262626"/>
              </a:solidFill>
              <a:cs typeface="Calibri"/>
            </a:endParaRP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404B313B-5FEF-4187-83DF-6169E9002636}"/>
              </a:ext>
            </a:extLst>
          </p:cNvPr>
          <p:cNvSpPr txBox="1"/>
          <p:nvPr/>
        </p:nvSpPr>
        <p:spPr>
          <a:xfrm>
            <a:off x="1140690" y="3665947"/>
            <a:ext cx="99152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solidFill>
                  <a:srgbClr val="C00000"/>
                </a:solidFill>
                <a:latin typeface="Calibri"/>
                <a:cs typeface="Calibri"/>
              </a:rPr>
              <a:t>Nhận xét : </a:t>
            </a:r>
            <a:endParaRPr lang="en-US" sz="2400">
              <a:solidFill>
                <a:srgbClr val="C00000"/>
              </a:solidFill>
              <a:latin typeface="Lucida Sans"/>
              <a:cs typeface="Calibri"/>
            </a:endParaRPr>
          </a:p>
          <a:p>
            <a:pPr>
              <a:lnSpc>
                <a:spcPct val="150000"/>
              </a:lnSpc>
            </a:pPr>
            <a:r>
              <a:rPr lang="en-US" sz="2000">
                <a:solidFill>
                  <a:srgbClr val="000000"/>
                </a:solidFill>
                <a:latin typeface="Calibri"/>
                <a:cs typeface="Calibri"/>
              </a:rPr>
              <a:t>   + Xét(s) xâu con trong khoảng [i, j]. Nếu s[i] == s[j] thì tạo được thêm xâu palindrome từ các xâu con trong khoảng [i+1, j-1]</a:t>
            </a:r>
          </a:p>
          <a:p>
            <a:pPr>
              <a:lnSpc>
                <a:spcPct val="150000"/>
              </a:lnSpc>
            </a:pPr>
            <a:r>
              <a:rPr lang="en-US" sz="2000">
                <a:solidFill>
                  <a:srgbClr val="000000"/>
                </a:solidFill>
                <a:latin typeface="Calibri"/>
                <a:cs typeface="Calibri"/>
              </a:rPr>
              <a:t>   + Nếu s[i] != s[j], không có xâu palindrome nào được tạo thêm</a:t>
            </a:r>
          </a:p>
          <a:p>
            <a:endParaRPr lang="en-US" sz="2400" b="1" u="sng">
              <a:solidFill>
                <a:srgbClr val="333F50"/>
              </a:solidFill>
              <a:latin typeface="Calibri"/>
              <a:cs typeface="Calibri"/>
            </a:endParaRPr>
          </a:p>
        </p:txBody>
      </p:sp>
    </p:spTree>
    <p:extLst>
      <p:ext uri="{BB962C8B-B14F-4D97-AF65-F5344CB8AC3E}">
        <p14:creationId xmlns:p14="http://schemas.microsoft.com/office/powerpoint/2010/main" val="37175367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lumMod val="85000"/>
                    <a:lumOff val="15000"/>
                  </a:schemeClr>
                </a:solidFill>
                <a:latin typeface="Lucida Sans"/>
                <a:ea typeface="+mj-ea"/>
                <a:cs typeface="+mj-cs"/>
              </a:rPr>
              <a:t>Palindrome</a:t>
            </a:r>
            <a:endParaRPr lang="vi-VN">
              <a:solidFill>
                <a:schemeClr val="tx1">
                  <a:lumMod val="85000"/>
                  <a:lumOff val="15000"/>
                </a:schemeClr>
              </a:solidFill>
            </a:endParaRPr>
          </a:p>
          <a:p>
            <a:pPr>
              <a:lnSpc>
                <a:spcPct val="90000"/>
              </a:lnSpc>
              <a:spcBef>
                <a:spcPct val="0"/>
              </a:spcBef>
              <a:spcAft>
                <a:spcPts val="600"/>
              </a:spcAft>
            </a:pPr>
            <a:r>
              <a:rPr lang="en-US" sz="3200" err="1">
                <a:solidFill>
                  <a:schemeClr val="accent1">
                    <a:lumMod val="50000"/>
                  </a:schemeClr>
                </a:solidFill>
                <a:latin typeface="Lucida Sans"/>
                <a:ea typeface="+mj-ea"/>
                <a:cs typeface="+mj-cs"/>
              </a:rPr>
              <a:t>Xây</a:t>
            </a:r>
            <a:r>
              <a:rPr lang="en-US" sz="3200">
                <a:solidFill>
                  <a:schemeClr val="accent1">
                    <a:lumMod val="50000"/>
                  </a:schemeClr>
                </a:solidFill>
                <a:latin typeface="Lucida Sans"/>
                <a:ea typeface="+mj-ea"/>
                <a:cs typeface="+mj-cs"/>
              </a:rPr>
              <a:t> </a:t>
            </a:r>
            <a:r>
              <a:rPr lang="en-US" sz="3200" err="1">
                <a:solidFill>
                  <a:schemeClr val="accent1">
                    <a:lumMod val="50000"/>
                  </a:schemeClr>
                </a:solidFill>
                <a:latin typeface="Lucida Sans"/>
                <a:ea typeface="+mj-ea"/>
                <a:cs typeface="+mj-cs"/>
              </a:rPr>
              <a:t>dựng</a:t>
            </a:r>
            <a:r>
              <a:rPr lang="en-US" sz="3200">
                <a:solidFill>
                  <a:schemeClr val="accent1">
                    <a:lumMod val="50000"/>
                  </a:schemeClr>
                </a:solidFill>
                <a:latin typeface="Lucida Sans"/>
                <a:ea typeface="+mj-ea"/>
                <a:cs typeface="+mj-cs"/>
              </a:rPr>
              <a:t> </a:t>
            </a:r>
            <a:r>
              <a:rPr lang="en-US" sz="3200" err="1">
                <a:solidFill>
                  <a:schemeClr val="accent1">
                    <a:lumMod val="50000"/>
                  </a:schemeClr>
                </a:solidFill>
                <a:latin typeface="Lucida Sans"/>
                <a:ea typeface="+mj-ea"/>
                <a:cs typeface="+mj-cs"/>
              </a:rPr>
              <a:t>công</a:t>
            </a:r>
            <a:r>
              <a:rPr lang="en-US" sz="3200">
                <a:solidFill>
                  <a:schemeClr val="accent1">
                    <a:lumMod val="50000"/>
                  </a:schemeClr>
                </a:solidFill>
                <a:latin typeface="Lucida Sans"/>
                <a:ea typeface="+mj-ea"/>
                <a:cs typeface="+mj-cs"/>
              </a:rPr>
              <a:t> </a:t>
            </a:r>
            <a:r>
              <a:rPr lang="en-US" sz="3200" err="1">
                <a:solidFill>
                  <a:schemeClr val="accent1">
                    <a:lumMod val="50000"/>
                  </a:schemeClr>
                </a:solidFill>
                <a:latin typeface="Lucida Sans"/>
                <a:ea typeface="+mj-ea"/>
                <a:cs typeface="+mj-cs"/>
              </a:rPr>
              <a:t>thức</a:t>
            </a:r>
            <a:r>
              <a:rPr lang="en-US" sz="3200">
                <a:solidFill>
                  <a:schemeClr val="accent1">
                    <a:lumMod val="50000"/>
                  </a:schemeClr>
                </a:solidFill>
                <a:latin typeface="Lucida Sans"/>
                <a:ea typeface="+mj-ea"/>
                <a:cs typeface="+mj-cs"/>
              </a:rPr>
              <a:t> </a:t>
            </a:r>
            <a:r>
              <a:rPr lang="en-US" sz="3200" err="1">
                <a:solidFill>
                  <a:schemeClr val="accent1">
                    <a:lumMod val="50000"/>
                  </a:schemeClr>
                </a:solidFill>
                <a:latin typeface="Lucida Sans"/>
                <a:ea typeface="+mj-ea"/>
                <a:cs typeface="+mj-cs"/>
              </a:rPr>
              <a:t>truy</a:t>
            </a:r>
            <a:r>
              <a:rPr lang="en-US" sz="3200">
                <a:solidFill>
                  <a:schemeClr val="accent1">
                    <a:lumMod val="50000"/>
                  </a:schemeClr>
                </a:solidFill>
                <a:latin typeface="Lucida Sans"/>
                <a:ea typeface="+mj-ea"/>
                <a:cs typeface="+mj-cs"/>
              </a:rPr>
              <a:t> </a:t>
            </a:r>
            <a:r>
              <a:rPr lang="en-US" sz="3200" err="1">
                <a:solidFill>
                  <a:schemeClr val="accent1">
                    <a:lumMod val="50000"/>
                  </a:schemeClr>
                </a:solidFill>
                <a:latin typeface="Lucida Sans"/>
                <a:ea typeface="+mj-ea"/>
                <a:cs typeface="+mj-cs"/>
              </a:rPr>
              <a:t>hồi</a:t>
            </a:r>
            <a:r>
              <a:rPr lang="en-US" sz="3200">
                <a:solidFill>
                  <a:schemeClr val="accent1">
                    <a:lumMod val="50000"/>
                  </a:schemeClr>
                </a:solidFill>
                <a:latin typeface="Lucida Sans"/>
                <a:ea typeface="+mj-ea"/>
                <a:cs typeface="+mj-cs"/>
              </a:rPr>
              <a:t> :</a:t>
            </a:r>
            <a:r>
              <a:rPr lang="en-US" sz="3200" b="1" kern="1200">
                <a:solidFill>
                  <a:schemeClr val="tx1">
                    <a:lumMod val="85000"/>
                    <a:lumOff val="15000"/>
                  </a:schemeClr>
                </a:solidFill>
                <a:latin typeface="Lucida Sans"/>
                <a:ea typeface="+mj-ea"/>
                <a:cs typeface="+mj-cs"/>
              </a:rPr>
              <a:t>​</a:t>
            </a:r>
            <a:endParaRPr lang="en-US">
              <a:solidFill>
                <a:schemeClr val="tx1">
                  <a:lumMod val="85000"/>
                  <a:lumOff val="15000"/>
                </a:schemeClr>
              </a:solidFill>
              <a:ea typeface="+mj-ea"/>
              <a:cs typeface="Calibri"/>
            </a:endParaRP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ỗ dành sẵn cho Nội dung 8">
            <a:extLst>
              <a:ext uri="{FF2B5EF4-FFF2-40B4-BE49-F238E27FC236}">
                <a16:creationId xmlns:a16="http://schemas.microsoft.com/office/drawing/2014/main" id="{79F8680F-C46C-44D7-BD94-BA7B6007366E}"/>
              </a:ext>
            </a:extLst>
          </p:cNvPr>
          <p:cNvSpPr>
            <a:spLocks noGrp="1"/>
          </p:cNvSpPr>
          <p:nvPr>
            <p:ph idx="1"/>
          </p:nvPr>
        </p:nvSpPr>
        <p:spPr>
          <a:xfrm>
            <a:off x="1143000" y="1825625"/>
            <a:ext cx="10210800" cy="4351338"/>
          </a:xfrm>
        </p:spPr>
        <p:txBody>
          <a:bodyPr vert="horz" lIns="91440" tIns="45720" rIns="91440" bIns="45720" rtlCol="0" anchor="t">
            <a:normAutofit/>
          </a:bodyPr>
          <a:lstStyle/>
          <a:p>
            <a:pPr marL="0" indent="0">
              <a:buNone/>
            </a:pPr>
            <a:r>
              <a:rPr lang="en-US" sz="2000" err="1">
                <a:solidFill>
                  <a:srgbClr val="000000"/>
                </a:solidFill>
                <a:latin typeface="Lucida Sans"/>
                <a:cs typeface="Arial"/>
              </a:rPr>
              <a:t>Gọi</a:t>
            </a:r>
            <a:r>
              <a:rPr lang="en-US" sz="2000">
                <a:latin typeface="Lucida Sans"/>
                <a:cs typeface="Arial"/>
              </a:rPr>
              <a:t> </a:t>
            </a:r>
            <a:r>
              <a:rPr lang="en-US" sz="2000" err="1">
                <a:latin typeface="Lucida Sans"/>
                <a:cs typeface="Arial"/>
              </a:rPr>
              <a:t>dp</a:t>
            </a:r>
            <a:r>
              <a:rPr lang="en-US" sz="2000">
                <a:latin typeface="Lucida Sans"/>
                <a:cs typeface="Arial"/>
              </a:rPr>
              <a:t>[</a:t>
            </a:r>
            <a:r>
              <a:rPr lang="en-US" sz="2000" err="1">
                <a:latin typeface="Lucida Sans"/>
                <a:cs typeface="Arial"/>
              </a:rPr>
              <a:t>i</a:t>
            </a:r>
            <a:r>
              <a:rPr lang="en-US" sz="2000">
                <a:latin typeface="Lucida Sans"/>
                <a:cs typeface="Arial"/>
              </a:rPr>
              <a:t>][j] </a:t>
            </a:r>
            <a:r>
              <a:rPr lang="en-US" sz="2000" err="1">
                <a:latin typeface="Lucida Sans"/>
                <a:cs typeface="Arial"/>
              </a:rPr>
              <a:t>là</a:t>
            </a:r>
            <a:r>
              <a:rPr lang="en-US" sz="2000">
                <a:latin typeface="Lucida Sans"/>
                <a:cs typeface="Arial"/>
              </a:rPr>
              <a:t> </a:t>
            </a:r>
            <a:r>
              <a:rPr lang="en-US" sz="2000" err="1">
                <a:latin typeface="Lucida Sans"/>
                <a:cs typeface="Arial"/>
              </a:rPr>
              <a:t>số</a:t>
            </a:r>
            <a:r>
              <a:rPr lang="en-US" sz="2000">
                <a:latin typeface="Lucida Sans"/>
                <a:cs typeface="Arial"/>
              </a:rPr>
              <a:t> palindrome </a:t>
            </a:r>
            <a:r>
              <a:rPr lang="en-US" sz="2000" err="1">
                <a:latin typeface="Lucida Sans"/>
                <a:cs typeface="Arial"/>
              </a:rPr>
              <a:t>là</a:t>
            </a:r>
            <a:r>
              <a:rPr lang="en-US" sz="2000">
                <a:latin typeface="Lucida Sans"/>
                <a:cs typeface="Arial"/>
              </a:rPr>
              <a:t> </a:t>
            </a:r>
            <a:r>
              <a:rPr lang="en-US" sz="2000" err="1">
                <a:latin typeface="Lucida Sans"/>
                <a:cs typeface="Arial"/>
              </a:rPr>
              <a:t>xâu</a:t>
            </a:r>
            <a:r>
              <a:rPr lang="en-US" sz="2000">
                <a:latin typeface="Lucida Sans"/>
                <a:cs typeface="Arial"/>
              </a:rPr>
              <a:t> con </a:t>
            </a:r>
            <a:r>
              <a:rPr lang="en-US" sz="2000" err="1">
                <a:latin typeface="Lucida Sans"/>
                <a:cs typeface="Arial"/>
              </a:rPr>
              <a:t>của</a:t>
            </a:r>
            <a:r>
              <a:rPr lang="en-US" sz="2000">
                <a:latin typeface="Lucida Sans"/>
                <a:cs typeface="Arial"/>
              </a:rPr>
              <a:t> </a:t>
            </a:r>
            <a:r>
              <a:rPr lang="en-US" sz="2000" err="1">
                <a:latin typeface="Lucida Sans"/>
                <a:cs typeface="Arial"/>
              </a:rPr>
              <a:t>đoạn</a:t>
            </a:r>
            <a:r>
              <a:rPr lang="en-US" sz="2000">
                <a:latin typeface="Lucida Sans"/>
                <a:cs typeface="Arial"/>
              </a:rPr>
              <a:t> </a:t>
            </a:r>
            <a:r>
              <a:rPr lang="en-US" sz="2000" i="1">
                <a:latin typeface="Lucida Sans"/>
                <a:cs typeface="Arial"/>
              </a:rPr>
              <a:t>[</a:t>
            </a:r>
            <a:r>
              <a:rPr lang="en-US" sz="2000" i="1" err="1">
                <a:latin typeface="Lucida Sans"/>
                <a:cs typeface="Arial"/>
              </a:rPr>
              <a:t>i</a:t>
            </a:r>
            <a:r>
              <a:rPr lang="en-US" sz="2000" i="1">
                <a:latin typeface="Lucida Sans"/>
                <a:cs typeface="Arial"/>
              </a:rPr>
              <a:t>, j].</a:t>
            </a:r>
            <a:endParaRPr lang="en-US" sz="2400">
              <a:latin typeface="Lucida Sans"/>
              <a:cs typeface="Arial" panose="020B0604020202020204" pitchFamily="34" charset="0"/>
            </a:endParaRPr>
          </a:p>
          <a:p>
            <a:pPr marL="0" indent="0">
              <a:buNone/>
            </a:pPr>
            <a:r>
              <a:rPr lang="en-US" sz="2000" i="1">
                <a:latin typeface="Lucida Sans"/>
                <a:cs typeface="Arial"/>
              </a:rPr>
              <a:t>=</a:t>
            </a:r>
            <a:r>
              <a:rPr lang="en-US" sz="2000">
                <a:latin typeface="Lucida Sans"/>
                <a:cs typeface="Arial"/>
              </a:rPr>
              <a:t>&gt; </a:t>
            </a:r>
            <a:r>
              <a:rPr lang="en-US" sz="2000" err="1">
                <a:latin typeface="Lucida Sans"/>
                <a:cs typeface="Arial"/>
              </a:rPr>
              <a:t>Kết</a:t>
            </a:r>
            <a:r>
              <a:rPr lang="en-US" sz="2000">
                <a:latin typeface="Lucida Sans"/>
                <a:cs typeface="Arial"/>
              </a:rPr>
              <a:t> </a:t>
            </a:r>
            <a:r>
              <a:rPr lang="en-US" sz="2000" err="1">
                <a:latin typeface="Lucida Sans"/>
                <a:cs typeface="Arial"/>
              </a:rPr>
              <a:t>quả</a:t>
            </a:r>
            <a:r>
              <a:rPr lang="en-US" sz="2000">
                <a:latin typeface="Lucida Sans"/>
                <a:cs typeface="Arial"/>
              </a:rPr>
              <a:t> </a:t>
            </a:r>
            <a:r>
              <a:rPr lang="en-US" sz="2000" err="1">
                <a:latin typeface="Lucida Sans"/>
                <a:cs typeface="Arial"/>
              </a:rPr>
              <a:t>bài</a:t>
            </a:r>
            <a:r>
              <a:rPr lang="en-US" sz="2000">
                <a:latin typeface="Lucida Sans"/>
                <a:cs typeface="Arial"/>
              </a:rPr>
              <a:t> </a:t>
            </a:r>
            <a:r>
              <a:rPr lang="en-US" sz="2000" err="1">
                <a:latin typeface="Lucida Sans"/>
                <a:cs typeface="Arial"/>
              </a:rPr>
              <a:t>toán</a:t>
            </a:r>
            <a:r>
              <a:rPr lang="en-US" sz="2000">
                <a:latin typeface="Lucida Sans"/>
                <a:cs typeface="Arial"/>
              </a:rPr>
              <a:t> </a:t>
            </a:r>
            <a:r>
              <a:rPr lang="en-US" sz="2000" err="1">
                <a:latin typeface="Lucida Sans"/>
                <a:cs typeface="Arial"/>
              </a:rPr>
              <a:t>là</a:t>
            </a:r>
            <a:r>
              <a:rPr lang="en-US" sz="2000">
                <a:latin typeface="Lucida Sans"/>
                <a:cs typeface="Arial"/>
              </a:rPr>
              <a:t> </a:t>
            </a:r>
            <a:r>
              <a:rPr lang="en-US" sz="2000" err="1">
                <a:latin typeface="Lucida Sans"/>
                <a:cs typeface="Arial"/>
              </a:rPr>
              <a:t>dp</a:t>
            </a:r>
            <a:r>
              <a:rPr lang="en-US" sz="2000">
                <a:latin typeface="Lucida Sans"/>
                <a:cs typeface="Arial"/>
              </a:rPr>
              <a:t>[0][</a:t>
            </a:r>
            <a:r>
              <a:rPr lang="en-US" sz="2000" err="1">
                <a:latin typeface="Lucida Sans"/>
                <a:cs typeface="Arial"/>
              </a:rPr>
              <a:t>len</a:t>
            </a:r>
            <a:r>
              <a:rPr lang="en-US" sz="2000">
                <a:latin typeface="Lucida Sans"/>
                <a:cs typeface="Arial"/>
              </a:rPr>
              <a:t>(s)-1]</a:t>
            </a:r>
          </a:p>
          <a:p>
            <a:pPr marL="0" indent="0">
              <a:buNone/>
            </a:pPr>
            <a:endParaRPr lang="en-US" sz="2000">
              <a:latin typeface="Lucida Sans"/>
              <a:cs typeface="Arial"/>
            </a:endParaRPr>
          </a:p>
          <a:p>
            <a:pPr marL="0" indent="0">
              <a:buNone/>
            </a:pPr>
            <a:r>
              <a:rPr lang="en-US" sz="2000" err="1">
                <a:latin typeface="Lucida Sans"/>
                <a:cs typeface="Arial"/>
              </a:rPr>
              <a:t>Cơ</a:t>
            </a:r>
            <a:r>
              <a:rPr lang="en-US" sz="2000">
                <a:latin typeface="Lucida Sans"/>
                <a:cs typeface="Arial"/>
              </a:rPr>
              <a:t> </a:t>
            </a:r>
            <a:r>
              <a:rPr lang="en-US" sz="2000" err="1">
                <a:latin typeface="Lucida Sans"/>
                <a:cs typeface="Arial"/>
              </a:rPr>
              <a:t>sở</a:t>
            </a:r>
            <a:r>
              <a:rPr lang="en-US" sz="2000">
                <a:latin typeface="Lucida Sans"/>
                <a:cs typeface="Arial"/>
              </a:rPr>
              <a:t> </a:t>
            </a:r>
            <a:r>
              <a:rPr lang="en-US" sz="2000" err="1">
                <a:latin typeface="Lucida Sans"/>
                <a:cs typeface="Arial"/>
              </a:rPr>
              <a:t>quy</a:t>
            </a:r>
            <a:r>
              <a:rPr lang="en-US" sz="2000">
                <a:latin typeface="Lucida Sans"/>
                <a:cs typeface="Arial"/>
              </a:rPr>
              <a:t> </a:t>
            </a:r>
            <a:r>
              <a:rPr lang="en-US" sz="2000" err="1">
                <a:latin typeface="Lucida Sans"/>
                <a:cs typeface="Arial"/>
              </a:rPr>
              <a:t>hoạch</a:t>
            </a:r>
            <a:r>
              <a:rPr lang="en-US" sz="2000">
                <a:latin typeface="Lucida Sans"/>
                <a:cs typeface="Arial"/>
              </a:rPr>
              <a:t> </a:t>
            </a:r>
            <a:r>
              <a:rPr lang="en-US" sz="2000" err="1">
                <a:latin typeface="Lucida Sans"/>
                <a:cs typeface="Arial"/>
              </a:rPr>
              <a:t>động</a:t>
            </a:r>
            <a:r>
              <a:rPr lang="en-US" sz="2000">
                <a:latin typeface="Lucida Sans"/>
                <a:cs typeface="Arial"/>
              </a:rPr>
              <a:t> : </a:t>
            </a:r>
            <a:r>
              <a:rPr lang="en-US" sz="2000" err="1">
                <a:latin typeface="Lucida Sans"/>
                <a:cs typeface="Arial"/>
              </a:rPr>
              <a:t>dp</a:t>
            </a:r>
            <a:r>
              <a:rPr lang="en-US" sz="2000">
                <a:latin typeface="Lucida Sans"/>
                <a:cs typeface="Arial"/>
              </a:rPr>
              <a:t>[</a:t>
            </a:r>
            <a:r>
              <a:rPr lang="en-US" sz="2000" err="1">
                <a:latin typeface="Lucida Sans"/>
                <a:cs typeface="Arial"/>
              </a:rPr>
              <a:t>i</a:t>
            </a:r>
            <a:r>
              <a:rPr lang="en-US" sz="2000">
                <a:latin typeface="Lucida Sans"/>
                <a:cs typeface="Arial"/>
              </a:rPr>
              <a:t>][</a:t>
            </a:r>
            <a:r>
              <a:rPr lang="en-US" sz="2000" err="1">
                <a:latin typeface="Lucida Sans"/>
                <a:cs typeface="Arial"/>
              </a:rPr>
              <a:t>i</a:t>
            </a:r>
            <a:r>
              <a:rPr lang="en-US" sz="2000">
                <a:latin typeface="Lucida Sans"/>
                <a:cs typeface="Arial"/>
              </a:rPr>
              <a:t>] = 1</a:t>
            </a:r>
            <a:endParaRPr lang="en-US" sz="2000" i="1">
              <a:latin typeface="Lucida Sans"/>
              <a:cs typeface="Arial"/>
            </a:endParaRPr>
          </a:p>
          <a:p>
            <a:pPr marL="0" indent="0">
              <a:buNone/>
            </a:pPr>
            <a:endParaRPr lang="en-US" sz="2000">
              <a:latin typeface="Lucida Sans"/>
              <a:cs typeface="Arial"/>
            </a:endParaRPr>
          </a:p>
          <a:p>
            <a:pPr marL="0" indent="0">
              <a:buNone/>
            </a:pPr>
            <a:r>
              <a:rPr lang="en-US" sz="2000">
                <a:latin typeface="Lucida Sans"/>
                <a:cs typeface="Arial"/>
              </a:rPr>
              <a:t>Công </a:t>
            </a:r>
            <a:r>
              <a:rPr lang="en-US" sz="2000" err="1">
                <a:latin typeface="Lucida Sans"/>
                <a:cs typeface="Arial"/>
              </a:rPr>
              <a:t>thức</a:t>
            </a:r>
            <a:r>
              <a:rPr lang="en-US" sz="2000">
                <a:latin typeface="Lucida Sans"/>
                <a:cs typeface="Arial"/>
              </a:rPr>
              <a:t> </a:t>
            </a:r>
            <a:r>
              <a:rPr lang="en-US" sz="2000" err="1">
                <a:latin typeface="Lucida Sans"/>
                <a:cs typeface="Arial"/>
              </a:rPr>
              <a:t>truy</a:t>
            </a:r>
            <a:r>
              <a:rPr lang="en-US" sz="2000">
                <a:latin typeface="Lucida Sans"/>
                <a:cs typeface="Arial"/>
              </a:rPr>
              <a:t> </a:t>
            </a:r>
            <a:r>
              <a:rPr lang="en-US" sz="2000" err="1">
                <a:latin typeface="Lucida Sans"/>
                <a:cs typeface="Arial"/>
              </a:rPr>
              <a:t>hồi</a:t>
            </a:r>
            <a:r>
              <a:rPr lang="en-US" sz="2000">
                <a:latin typeface="Lucida Sans"/>
                <a:cs typeface="Arial"/>
              </a:rPr>
              <a:t>:</a:t>
            </a:r>
          </a:p>
          <a:p>
            <a:pPr marL="0" indent="0">
              <a:buNone/>
            </a:pPr>
            <a:endParaRPr lang="en-US" sz="2000">
              <a:latin typeface="Lucida Sans"/>
              <a:cs typeface="Arial"/>
            </a:endParaRPr>
          </a:p>
          <a:p>
            <a:pPr marL="0" indent="0">
              <a:buNone/>
            </a:pPr>
            <a:endParaRPr lang="en-US" sz="2000" i="1">
              <a:solidFill>
                <a:srgbClr val="000000"/>
              </a:solidFill>
              <a:latin typeface="Lucida Sans"/>
              <a:cs typeface="Arial"/>
            </a:endParaRPr>
          </a:p>
          <a:p>
            <a:pPr marL="0" indent="0">
              <a:buNone/>
            </a:pPr>
            <a:endParaRPr lang="en-US" sz="2000" i="1">
              <a:solidFill>
                <a:srgbClr val="000000"/>
              </a:solidFill>
              <a:latin typeface="Lucida Sans"/>
              <a:cs typeface="Arial"/>
            </a:endParaRPr>
          </a:p>
          <a:p>
            <a:pPr marL="0" indent="0">
              <a:buNone/>
            </a:pPr>
            <a:endParaRPr lang="en-US" sz="2400" i="1">
              <a:solidFill>
                <a:srgbClr val="000000"/>
              </a:solidFill>
              <a:latin typeface="Lucida Sans"/>
              <a:cs typeface="Arial"/>
            </a:endParaRPr>
          </a:p>
          <a:p>
            <a:pPr marL="0" indent="0">
              <a:buNone/>
            </a:pPr>
            <a:endParaRPr lang="en-US" sz="2000">
              <a:solidFill>
                <a:srgbClr val="000000"/>
              </a:solidFill>
              <a:latin typeface="Lucida Sans"/>
              <a:cs typeface="Arial"/>
            </a:endParaRPr>
          </a:p>
        </p:txBody>
      </p:sp>
      <p:pic>
        <p:nvPicPr>
          <p:cNvPr id="5" name="Hình ảnh 9" descr="Ảnh có chứa văn bản, ăng-ten&#10;&#10;Mô tả được tự động tạo">
            <a:extLst>
              <a:ext uri="{FF2B5EF4-FFF2-40B4-BE49-F238E27FC236}">
                <a16:creationId xmlns:a16="http://schemas.microsoft.com/office/drawing/2014/main" id="{EF99A512-45A8-4FAC-B61C-5ABCE7EFAFAF}"/>
              </a:ext>
            </a:extLst>
          </p:cNvPr>
          <p:cNvPicPr>
            <a:picLocks noChangeAspect="1"/>
          </p:cNvPicPr>
          <p:nvPr/>
        </p:nvPicPr>
        <p:blipFill>
          <a:blip r:embed="rId2"/>
          <a:stretch>
            <a:fillRect/>
          </a:stretch>
        </p:blipFill>
        <p:spPr>
          <a:xfrm>
            <a:off x="1144438" y="4354412"/>
            <a:ext cx="10075653" cy="1211556"/>
          </a:xfrm>
          <a:prstGeom prst="rect">
            <a:avLst/>
          </a:prstGeom>
        </p:spPr>
      </p:pic>
    </p:spTree>
    <p:extLst>
      <p:ext uri="{BB962C8B-B14F-4D97-AF65-F5344CB8AC3E}">
        <p14:creationId xmlns:p14="http://schemas.microsoft.com/office/powerpoint/2010/main" val="11410258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6B1E6055-EE9A-48F8-B919-F7B48792E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 y="4182"/>
            <a:ext cx="12198158" cy="5134096"/>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 name="connsiteX0" fmla="*/ 0 w 12198158"/>
              <a:gd name="connsiteY0" fmla="*/ 0 h 5453385"/>
              <a:gd name="connsiteX1" fmla="*/ 12192000 w 12198158"/>
              <a:gd name="connsiteY1" fmla="*/ 476081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 name="connsiteX0" fmla="*/ 0 w 12198158"/>
              <a:gd name="connsiteY0" fmla="*/ 0 h 5453385"/>
              <a:gd name="connsiteX1" fmla="*/ 12192000 w 12198158"/>
              <a:gd name="connsiteY1" fmla="*/ 20258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 name="connsiteX0" fmla="*/ 0 w 12198158"/>
              <a:gd name="connsiteY0" fmla="*/ 0 h 5453385"/>
              <a:gd name="connsiteX1" fmla="*/ 12192000 w 12198158"/>
              <a:gd name="connsiteY1" fmla="*/ 0 h 5453385"/>
              <a:gd name="connsiteX2" fmla="*/ 12198158 w 12198158"/>
              <a:gd name="connsiteY2" fmla="*/ 4140646 h 5453385"/>
              <a:gd name="connsiteX3" fmla="*/ 12132764 w 12198158"/>
              <a:gd name="connsiteY3" fmla="*/ 4224573 h 5453385"/>
              <a:gd name="connsiteX4" fmla="*/ 12053056 w 12198158"/>
              <a:gd name="connsiteY4" fmla="*/ 4225834 h 5453385"/>
              <a:gd name="connsiteX5" fmla="*/ 11938513 w 12198158"/>
              <a:gd name="connsiteY5" fmla="*/ 4230448 h 5453385"/>
              <a:gd name="connsiteX6" fmla="*/ 11853342 w 12198158"/>
              <a:gd name="connsiteY6" fmla="*/ 4258769 h 5453385"/>
              <a:gd name="connsiteX7" fmla="*/ 11704569 w 12198158"/>
              <a:gd name="connsiteY7" fmla="*/ 4315417 h 5453385"/>
              <a:gd name="connsiteX8" fmla="*/ 11577641 w 12198158"/>
              <a:gd name="connsiteY8" fmla="*/ 4362077 h 5453385"/>
              <a:gd name="connsiteX9" fmla="*/ 11508791 w 12198158"/>
              <a:gd name="connsiteY9" fmla="*/ 4445364 h 5453385"/>
              <a:gd name="connsiteX10" fmla="*/ 11388373 w 12198158"/>
              <a:gd name="connsiteY10" fmla="*/ 4503521 h 5453385"/>
              <a:gd name="connsiteX11" fmla="*/ 11276406 w 12198158"/>
              <a:gd name="connsiteY11" fmla="*/ 4532180 h 5453385"/>
              <a:gd name="connsiteX12" fmla="*/ 11190251 w 12198158"/>
              <a:gd name="connsiteY12" fmla="*/ 4549353 h 5453385"/>
              <a:gd name="connsiteX13" fmla="*/ 11139995 w 12198158"/>
              <a:gd name="connsiteY13" fmla="*/ 4557892 h 5453385"/>
              <a:gd name="connsiteX14" fmla="*/ 11040727 w 12198158"/>
              <a:gd name="connsiteY14" fmla="*/ 4557190 h 5453385"/>
              <a:gd name="connsiteX15" fmla="*/ 10969005 w 12198158"/>
              <a:gd name="connsiteY15" fmla="*/ 4567235 h 5453385"/>
              <a:gd name="connsiteX16" fmla="*/ 10899772 w 12198158"/>
              <a:gd name="connsiteY16" fmla="*/ 4598938 h 5453385"/>
              <a:gd name="connsiteX17" fmla="*/ 10838983 w 12198158"/>
              <a:gd name="connsiteY17" fmla="*/ 4631872 h 5453385"/>
              <a:gd name="connsiteX18" fmla="*/ 10769520 w 12198158"/>
              <a:gd name="connsiteY18" fmla="*/ 4674655 h 5453385"/>
              <a:gd name="connsiteX19" fmla="*/ 10570843 w 12198158"/>
              <a:gd name="connsiteY19" fmla="*/ 4731505 h 5453385"/>
              <a:gd name="connsiteX20" fmla="*/ 10512263 w 12198158"/>
              <a:gd name="connsiteY20" fmla="*/ 4767779 h 5453385"/>
              <a:gd name="connsiteX21" fmla="*/ 10439016 w 12198158"/>
              <a:gd name="connsiteY21" fmla="*/ 4770014 h 5453385"/>
              <a:gd name="connsiteX22" fmla="*/ 10376941 w 12198158"/>
              <a:gd name="connsiteY22" fmla="*/ 4774192 h 5453385"/>
              <a:gd name="connsiteX23" fmla="*/ 10329960 w 12198158"/>
              <a:gd name="connsiteY23" fmla="*/ 4774855 h 5453385"/>
              <a:gd name="connsiteX24" fmla="*/ 10254256 w 12198158"/>
              <a:gd name="connsiteY24" fmla="*/ 4785445 h 5453385"/>
              <a:gd name="connsiteX25" fmla="*/ 10119745 w 12198158"/>
              <a:gd name="connsiteY25" fmla="*/ 4797950 h 5453385"/>
              <a:gd name="connsiteX26" fmla="*/ 10075444 w 12198158"/>
              <a:gd name="connsiteY26" fmla="*/ 4800225 h 5453385"/>
              <a:gd name="connsiteX27" fmla="*/ 10032543 w 12198158"/>
              <a:gd name="connsiteY27" fmla="*/ 4798418 h 5453385"/>
              <a:gd name="connsiteX28" fmla="*/ 9953375 w 12198158"/>
              <a:gd name="connsiteY28" fmla="*/ 4815267 h 5453385"/>
              <a:gd name="connsiteX29" fmla="*/ 9841223 w 12198158"/>
              <a:gd name="connsiteY29" fmla="*/ 4822617 h 5453385"/>
              <a:gd name="connsiteX30" fmla="*/ 9721820 w 12198158"/>
              <a:gd name="connsiteY30" fmla="*/ 4844562 h 5453385"/>
              <a:gd name="connsiteX31" fmla="*/ 9578114 w 12198158"/>
              <a:gd name="connsiteY31" fmla="*/ 4856964 h 5453385"/>
              <a:gd name="connsiteX32" fmla="*/ 9336820 w 12198158"/>
              <a:gd name="connsiteY32" fmla="*/ 4906595 h 5453385"/>
              <a:gd name="connsiteX33" fmla="*/ 9272837 w 12198158"/>
              <a:gd name="connsiteY33" fmla="*/ 4967726 h 5453385"/>
              <a:gd name="connsiteX34" fmla="*/ 9188677 w 12198158"/>
              <a:gd name="connsiteY34" fmla="*/ 4973909 h 5453385"/>
              <a:gd name="connsiteX35" fmla="*/ 9183116 w 12198158"/>
              <a:gd name="connsiteY35" fmla="*/ 4983943 h 5453385"/>
              <a:gd name="connsiteX36" fmla="*/ 9145128 w 12198158"/>
              <a:gd name="connsiteY36" fmla="*/ 4996108 h 5453385"/>
              <a:gd name="connsiteX37" fmla="*/ 9144106 w 12198158"/>
              <a:gd name="connsiteY37" fmla="*/ 4994951 h 5453385"/>
              <a:gd name="connsiteX38" fmla="*/ 9131223 w 12198158"/>
              <a:gd name="connsiteY38" fmla="*/ 4992596 h 5453385"/>
              <a:gd name="connsiteX39" fmla="*/ 9107733 w 12198158"/>
              <a:gd name="connsiteY39" fmla="*/ 4991112 h 5453385"/>
              <a:gd name="connsiteX40" fmla="*/ 9047414 w 12198158"/>
              <a:gd name="connsiteY40" fmla="*/ 4982084 h 5453385"/>
              <a:gd name="connsiteX41" fmla="*/ 8999479 w 12198158"/>
              <a:gd name="connsiteY41" fmla="*/ 4985651 h 5453385"/>
              <a:gd name="connsiteX42" fmla="*/ 8999194 w 12198158"/>
              <a:gd name="connsiteY42" fmla="*/ 4985390 h 5453385"/>
              <a:gd name="connsiteX43" fmla="*/ 8990231 w 12198158"/>
              <a:gd name="connsiteY43" fmla="*/ 4986706 h 5453385"/>
              <a:gd name="connsiteX44" fmla="*/ 8984397 w 12198158"/>
              <a:gd name="connsiteY44" fmla="*/ 4988944 h 5453385"/>
              <a:gd name="connsiteX45" fmla="*/ 8968351 w 12198158"/>
              <a:gd name="connsiteY45" fmla="*/ 4992447 h 5453385"/>
              <a:gd name="connsiteX46" fmla="*/ 8962029 w 12198158"/>
              <a:gd name="connsiteY46" fmla="*/ 4991687 h 5453385"/>
              <a:gd name="connsiteX47" fmla="*/ 8957069 w 12198158"/>
              <a:gd name="connsiteY47" fmla="*/ 4989271 h 5453385"/>
              <a:gd name="connsiteX48" fmla="*/ 8889695 w 12198158"/>
              <a:gd name="connsiteY48" fmla="*/ 5009620 h 5453385"/>
              <a:gd name="connsiteX49" fmla="*/ 8746606 w 12198158"/>
              <a:gd name="connsiteY49" fmla="*/ 5006694 h 5453385"/>
              <a:gd name="connsiteX50" fmla="*/ 8702038 w 12198158"/>
              <a:gd name="connsiteY50" fmla="*/ 5008976 h 5453385"/>
              <a:gd name="connsiteX51" fmla="*/ 8590337 w 12198158"/>
              <a:gd name="connsiteY51" fmla="*/ 5018285 h 5453385"/>
              <a:gd name="connsiteX52" fmla="*/ 8519543 w 12198158"/>
              <a:gd name="connsiteY52" fmla="*/ 5002167 h 5453385"/>
              <a:gd name="connsiteX53" fmla="*/ 8505306 w 12198158"/>
              <a:gd name="connsiteY53" fmla="*/ 5008590 h 5453385"/>
              <a:gd name="connsiteX54" fmla="*/ 8500493 w 12198158"/>
              <a:gd name="connsiteY54" fmla="*/ 5011849 h 5453385"/>
              <a:gd name="connsiteX55" fmla="*/ 8492299 w 12198158"/>
              <a:gd name="connsiteY55" fmla="*/ 5014823 h 5453385"/>
              <a:gd name="connsiteX56" fmla="*/ 8491926 w 12198158"/>
              <a:gd name="connsiteY56" fmla="*/ 5014628 h 5453385"/>
              <a:gd name="connsiteX57" fmla="*/ 8484586 w 12198158"/>
              <a:gd name="connsiteY57" fmla="*/ 5017941 h 5453385"/>
              <a:gd name="connsiteX58" fmla="*/ 8361601 w 12198158"/>
              <a:gd name="connsiteY58" fmla="*/ 5033190 h 5453385"/>
              <a:gd name="connsiteX59" fmla="*/ 8348227 w 12198158"/>
              <a:gd name="connsiteY59" fmla="*/ 5033401 h 5453385"/>
              <a:gd name="connsiteX60" fmla="*/ 8346801 w 12198158"/>
              <a:gd name="connsiteY60" fmla="*/ 5032489 h 5453385"/>
              <a:gd name="connsiteX61" fmla="*/ 8308886 w 12198158"/>
              <a:gd name="connsiteY61" fmla="*/ 5051758 h 5453385"/>
              <a:gd name="connsiteX62" fmla="*/ 8289640 w 12198158"/>
              <a:gd name="connsiteY62" fmla="*/ 5066848 h 5453385"/>
              <a:gd name="connsiteX63" fmla="*/ 8278750 w 12198158"/>
              <a:gd name="connsiteY63" fmla="*/ 5073172 h 5453385"/>
              <a:gd name="connsiteX64" fmla="*/ 8277624 w 12198158"/>
              <a:gd name="connsiteY64" fmla="*/ 5077997 h 5453385"/>
              <a:gd name="connsiteX65" fmla="*/ 8260561 w 12198158"/>
              <a:gd name="connsiteY65" fmla="*/ 5085789 h 5453385"/>
              <a:gd name="connsiteX66" fmla="*/ 8257864 w 12198158"/>
              <a:gd name="connsiteY66" fmla="*/ 5085539 h 5453385"/>
              <a:gd name="connsiteX67" fmla="*/ 8246529 w 12198158"/>
              <a:gd name="connsiteY67" fmla="*/ 5096229 h 5453385"/>
              <a:gd name="connsiteX68" fmla="*/ 8240334 w 12198158"/>
              <a:gd name="connsiteY68" fmla="*/ 5110338 h 5453385"/>
              <a:gd name="connsiteX69" fmla="*/ 8084875 w 12198158"/>
              <a:gd name="connsiteY69" fmla="*/ 5160468 h 5453385"/>
              <a:gd name="connsiteX70" fmla="*/ 7900134 w 12198158"/>
              <a:gd name="connsiteY70" fmla="*/ 5206050 h 5453385"/>
              <a:gd name="connsiteX71" fmla="*/ 7713595 w 12198158"/>
              <a:gd name="connsiteY71" fmla="*/ 5233976 h 5453385"/>
              <a:gd name="connsiteX72" fmla="*/ 7609267 w 12198158"/>
              <a:gd name="connsiteY72" fmla="*/ 5230207 h 5453385"/>
              <a:gd name="connsiteX73" fmla="*/ 7522521 w 12198158"/>
              <a:gd name="connsiteY73" fmla="*/ 5236536 h 5453385"/>
              <a:gd name="connsiteX74" fmla="*/ 7514554 w 12198158"/>
              <a:gd name="connsiteY74" fmla="*/ 5239309 h 5453385"/>
              <a:gd name="connsiteX75" fmla="*/ 7502403 w 12198158"/>
              <a:gd name="connsiteY75" fmla="*/ 5240758 h 5453385"/>
              <a:gd name="connsiteX76" fmla="*/ 7502032 w 12198158"/>
              <a:gd name="connsiteY76" fmla="*/ 5240403 h 5453385"/>
              <a:gd name="connsiteX77" fmla="*/ 7490794 w 12198158"/>
              <a:gd name="connsiteY77" fmla="*/ 5242523 h 5453385"/>
              <a:gd name="connsiteX78" fmla="*/ 7400450 w 12198158"/>
              <a:gd name="connsiteY78" fmla="*/ 5233721 h 5453385"/>
              <a:gd name="connsiteX79" fmla="*/ 7307302 w 12198158"/>
              <a:gd name="connsiteY79" fmla="*/ 5223301 h 5453385"/>
              <a:gd name="connsiteX80" fmla="*/ 7305976 w 12198158"/>
              <a:gd name="connsiteY80" fmla="*/ 5221735 h 5453385"/>
              <a:gd name="connsiteX81" fmla="*/ 7213744 w 12198158"/>
              <a:gd name="connsiteY81" fmla="*/ 5249155 h 5453385"/>
              <a:gd name="connsiteX82" fmla="*/ 7196298 w 12198158"/>
              <a:gd name="connsiteY82" fmla="*/ 5254097 h 5453385"/>
              <a:gd name="connsiteX83" fmla="*/ 7192202 w 12198158"/>
              <a:gd name="connsiteY83" fmla="*/ 5259915 h 5453385"/>
              <a:gd name="connsiteX84" fmla="*/ 7166024 w 12198158"/>
              <a:gd name="connsiteY84" fmla="*/ 5264963 h 5453385"/>
              <a:gd name="connsiteX85" fmla="*/ 7092253 w 12198158"/>
              <a:gd name="connsiteY85" fmla="*/ 5278242 h 5453385"/>
              <a:gd name="connsiteX86" fmla="*/ 7013814 w 12198158"/>
              <a:gd name="connsiteY86" fmla="*/ 5277836 h 5453385"/>
              <a:gd name="connsiteX87" fmla="*/ 6899540 w 12198158"/>
              <a:gd name="connsiteY87" fmla="*/ 5309879 h 5453385"/>
              <a:gd name="connsiteX88" fmla="*/ 6703746 w 12198158"/>
              <a:gd name="connsiteY88" fmla="*/ 5340238 h 5453385"/>
              <a:gd name="connsiteX89" fmla="*/ 6545085 w 12198158"/>
              <a:gd name="connsiteY89" fmla="*/ 5371489 h 5453385"/>
              <a:gd name="connsiteX90" fmla="*/ 6313345 w 12198158"/>
              <a:gd name="connsiteY90" fmla="*/ 5422313 h 5453385"/>
              <a:gd name="connsiteX91" fmla="*/ 6164558 w 12198158"/>
              <a:gd name="connsiteY91" fmla="*/ 5424579 h 5453385"/>
              <a:gd name="connsiteX92" fmla="*/ 6069796 w 12198158"/>
              <a:gd name="connsiteY92" fmla="*/ 5446801 h 5453385"/>
              <a:gd name="connsiteX93" fmla="*/ 6064481 w 12198158"/>
              <a:gd name="connsiteY93" fmla="*/ 5445132 h 5453385"/>
              <a:gd name="connsiteX94" fmla="*/ 6044602 w 12198158"/>
              <a:gd name="connsiteY94" fmla="*/ 5445873 h 5453385"/>
              <a:gd name="connsiteX95" fmla="*/ 6037252 w 12198158"/>
              <a:gd name="connsiteY95" fmla="*/ 5436807 h 5453385"/>
              <a:gd name="connsiteX96" fmla="*/ 6006081 w 12198158"/>
              <a:gd name="connsiteY96" fmla="*/ 5431276 h 5453385"/>
              <a:gd name="connsiteX97" fmla="*/ 5920065 w 12198158"/>
              <a:gd name="connsiteY97" fmla="*/ 5420947 h 5453385"/>
              <a:gd name="connsiteX98" fmla="*/ 5755077 w 12198158"/>
              <a:gd name="connsiteY98" fmla="*/ 5452274 h 5453385"/>
              <a:gd name="connsiteX99" fmla="*/ 5623207 w 12198158"/>
              <a:gd name="connsiteY99" fmla="*/ 5453385 h 5453385"/>
              <a:gd name="connsiteX100" fmla="*/ 5467256 w 12198158"/>
              <a:gd name="connsiteY100" fmla="*/ 5438160 h 5453385"/>
              <a:gd name="connsiteX101" fmla="*/ 5429137 w 12198158"/>
              <a:gd name="connsiteY101" fmla="*/ 5425939 h 5453385"/>
              <a:gd name="connsiteX102" fmla="*/ 5378078 w 12198158"/>
              <a:gd name="connsiteY102" fmla="*/ 5406715 h 5453385"/>
              <a:gd name="connsiteX103" fmla="*/ 5258253 w 12198158"/>
              <a:gd name="connsiteY103" fmla="*/ 5384542 h 5453385"/>
              <a:gd name="connsiteX104" fmla="*/ 5219477 w 12198158"/>
              <a:gd name="connsiteY104" fmla="*/ 5372462 h 5453385"/>
              <a:gd name="connsiteX105" fmla="*/ 5171208 w 12198158"/>
              <a:gd name="connsiteY105" fmla="*/ 5369215 h 5453385"/>
              <a:gd name="connsiteX106" fmla="*/ 5153115 w 12198158"/>
              <a:gd name="connsiteY106" fmla="*/ 5361371 h 5453385"/>
              <a:gd name="connsiteX107" fmla="*/ 5139168 w 12198158"/>
              <a:gd name="connsiteY107" fmla="*/ 5357678 h 5453385"/>
              <a:gd name="connsiteX108" fmla="*/ 5136167 w 12198158"/>
              <a:gd name="connsiteY108" fmla="*/ 5355396 h 5453385"/>
              <a:gd name="connsiteX109" fmla="*/ 5118243 w 12198158"/>
              <a:gd name="connsiteY109" fmla="*/ 5343610 h 5453385"/>
              <a:gd name="connsiteX110" fmla="*/ 5062411 w 12198158"/>
              <a:gd name="connsiteY110" fmla="*/ 5350746 h 5453385"/>
              <a:gd name="connsiteX111" fmla="*/ 5008170 w 12198158"/>
              <a:gd name="connsiteY111" fmla="*/ 5332957 h 5453385"/>
              <a:gd name="connsiteX112" fmla="*/ 4837210 w 12198158"/>
              <a:gd name="connsiteY112" fmla="*/ 5306875 h 5453385"/>
              <a:gd name="connsiteX113" fmla="*/ 4759270 w 12198158"/>
              <a:gd name="connsiteY113" fmla="*/ 5276719 h 5453385"/>
              <a:gd name="connsiteX114" fmla="*/ 4720035 w 12198158"/>
              <a:gd name="connsiteY114" fmla="*/ 5266929 h 5453385"/>
              <a:gd name="connsiteX115" fmla="*/ 4718027 w 12198158"/>
              <a:gd name="connsiteY115" fmla="*/ 5266116 h 5453385"/>
              <a:gd name="connsiteX116" fmla="*/ 4718961 w 12198158"/>
              <a:gd name="connsiteY116" fmla="*/ 5265887 h 5453385"/>
              <a:gd name="connsiteX117" fmla="*/ 4714055 w 12198158"/>
              <a:gd name="connsiteY117" fmla="*/ 5264507 h 5453385"/>
              <a:gd name="connsiteX118" fmla="*/ 4718027 w 12198158"/>
              <a:gd name="connsiteY118" fmla="*/ 5266116 h 5453385"/>
              <a:gd name="connsiteX119" fmla="*/ 4712381 w 12198158"/>
              <a:gd name="connsiteY119" fmla="*/ 5267501 h 5453385"/>
              <a:gd name="connsiteX120" fmla="*/ 4512801 w 12198158"/>
              <a:gd name="connsiteY120" fmla="*/ 5256747 h 5453385"/>
              <a:gd name="connsiteX121" fmla="*/ 4425588 w 12198158"/>
              <a:gd name="connsiteY121" fmla="*/ 5245181 h 5453385"/>
              <a:gd name="connsiteX122" fmla="*/ 4314086 w 12198158"/>
              <a:gd name="connsiteY122" fmla="*/ 5250903 h 5453385"/>
              <a:gd name="connsiteX123" fmla="*/ 4312230 w 12198158"/>
              <a:gd name="connsiteY123" fmla="*/ 5249446 h 5453385"/>
              <a:gd name="connsiteX124" fmla="*/ 4292278 w 12198158"/>
              <a:gd name="connsiteY124" fmla="*/ 5247406 h 5453385"/>
              <a:gd name="connsiteX125" fmla="*/ 4287201 w 12198158"/>
              <a:gd name="connsiteY125" fmla="*/ 5250574 h 5453385"/>
              <a:gd name="connsiteX126" fmla="*/ 4273289 w 12198158"/>
              <a:gd name="connsiteY126" fmla="*/ 5250306 h 5453385"/>
              <a:gd name="connsiteX127" fmla="*/ 4245283 w 12198158"/>
              <a:gd name="connsiteY127" fmla="*/ 5252830 h 5453385"/>
              <a:gd name="connsiteX128" fmla="*/ 4199245 w 12198158"/>
              <a:gd name="connsiteY128" fmla="*/ 5249795 h 5453385"/>
              <a:gd name="connsiteX129" fmla="*/ 4198941 w 12198158"/>
              <a:gd name="connsiteY129" fmla="*/ 5248428 h 5453385"/>
              <a:gd name="connsiteX130" fmla="*/ 4188453 w 12198158"/>
              <a:gd name="connsiteY130" fmla="*/ 5242309 h 5453385"/>
              <a:gd name="connsiteX131" fmla="*/ 4139982 w 12198158"/>
              <a:gd name="connsiteY131" fmla="*/ 5225080 h 5453385"/>
              <a:gd name="connsiteX132" fmla="*/ 4080374 w 12198158"/>
              <a:gd name="connsiteY132" fmla="*/ 5196265 h 5453385"/>
              <a:gd name="connsiteX133" fmla="*/ 4071828 w 12198158"/>
              <a:gd name="connsiteY133" fmla="*/ 5195359 h 5453385"/>
              <a:gd name="connsiteX134" fmla="*/ 4071710 w 12198158"/>
              <a:gd name="connsiteY134" fmla="*/ 5195034 h 5453385"/>
              <a:gd name="connsiteX135" fmla="*/ 4056247 w 12198158"/>
              <a:gd name="connsiteY135" fmla="*/ 5193703 h 5453385"/>
              <a:gd name="connsiteX136" fmla="*/ 4039668 w 12198158"/>
              <a:gd name="connsiteY136" fmla="*/ 5191942 h 5453385"/>
              <a:gd name="connsiteX137" fmla="*/ 4034303 w 12198158"/>
              <a:gd name="connsiteY137" fmla="*/ 5189299 h 5453385"/>
              <a:gd name="connsiteX138" fmla="*/ 4032672 w 12198158"/>
              <a:gd name="connsiteY138" fmla="*/ 5185317 h 5453385"/>
              <a:gd name="connsiteX139" fmla="*/ 4031088 w 12198158"/>
              <a:gd name="connsiteY139" fmla="*/ 5185572 h 5453385"/>
              <a:gd name="connsiteX140" fmla="*/ 4001867 w 12198158"/>
              <a:gd name="connsiteY140" fmla="*/ 5171923 h 5453385"/>
              <a:gd name="connsiteX141" fmla="*/ 3934220 w 12198158"/>
              <a:gd name="connsiteY141" fmla="*/ 5152965 h 5453385"/>
              <a:gd name="connsiteX142" fmla="*/ 3894676 w 12198158"/>
              <a:gd name="connsiteY142" fmla="*/ 5146824 h 5453385"/>
              <a:gd name="connsiteX143" fmla="*/ 3787232 w 12198158"/>
              <a:gd name="connsiteY143" fmla="*/ 5124845 h 5453385"/>
              <a:gd name="connsiteX144" fmla="*/ 3680057 w 12198158"/>
              <a:gd name="connsiteY144" fmla="*/ 5098865 h 5453385"/>
              <a:gd name="connsiteX145" fmla="*/ 3607627 w 12198158"/>
              <a:gd name="connsiteY145" fmla="*/ 5063819 h 5453385"/>
              <a:gd name="connsiteX146" fmla="*/ 3601451 w 12198158"/>
              <a:gd name="connsiteY146" fmla="*/ 5065299 h 5453385"/>
              <a:gd name="connsiteX147" fmla="*/ 3592338 w 12198158"/>
              <a:gd name="connsiteY147" fmla="*/ 5065477 h 5453385"/>
              <a:gd name="connsiteX148" fmla="*/ 3592104 w 12198158"/>
              <a:gd name="connsiteY148" fmla="*/ 5065184 h 5453385"/>
              <a:gd name="connsiteX149" fmla="*/ 3583586 w 12198158"/>
              <a:gd name="connsiteY149" fmla="*/ 5065934 h 5453385"/>
              <a:gd name="connsiteX150" fmla="*/ 3533777 w 12198158"/>
              <a:gd name="connsiteY150" fmla="*/ 5055401 h 5453385"/>
              <a:gd name="connsiteX151" fmla="*/ 3470906 w 12198158"/>
              <a:gd name="connsiteY151" fmla="*/ 5051425 h 5453385"/>
              <a:gd name="connsiteX152" fmla="*/ 3398460 w 12198158"/>
              <a:gd name="connsiteY152" fmla="*/ 5038341 h 5453385"/>
              <a:gd name="connsiteX153" fmla="*/ 3361644 w 12198158"/>
              <a:gd name="connsiteY153" fmla="*/ 5056751 h 5453385"/>
              <a:gd name="connsiteX154" fmla="*/ 3341795 w 12198158"/>
              <a:gd name="connsiteY154" fmla="*/ 5058577 h 5453385"/>
              <a:gd name="connsiteX155" fmla="*/ 3339469 w 12198158"/>
              <a:gd name="connsiteY155" fmla="*/ 5057519 h 5453385"/>
              <a:gd name="connsiteX156" fmla="*/ 3260180 w 12198158"/>
              <a:gd name="connsiteY156" fmla="*/ 5063901 h 5453385"/>
              <a:gd name="connsiteX157" fmla="*/ 3140460 w 12198158"/>
              <a:gd name="connsiteY157" fmla="*/ 5072344 h 5453385"/>
              <a:gd name="connsiteX158" fmla="*/ 3028270 w 12198158"/>
              <a:gd name="connsiteY158" fmla="*/ 5075215 h 5453385"/>
              <a:gd name="connsiteX159" fmla="*/ 2779714 w 12198158"/>
              <a:gd name="connsiteY159" fmla="*/ 5098912 h 5453385"/>
              <a:gd name="connsiteX160" fmla="*/ 2649525 w 12198158"/>
              <a:gd name="connsiteY160" fmla="*/ 5134167 h 5453385"/>
              <a:gd name="connsiteX161" fmla="*/ 2566315 w 12198158"/>
              <a:gd name="connsiteY161" fmla="*/ 5081857 h 5453385"/>
              <a:gd name="connsiteX162" fmla="*/ 2441626 w 12198158"/>
              <a:gd name="connsiteY162" fmla="*/ 5096953 h 5453385"/>
              <a:gd name="connsiteX163" fmla="*/ 2313568 w 12198158"/>
              <a:gd name="connsiteY163" fmla="*/ 5106148 h 5453385"/>
              <a:gd name="connsiteX164" fmla="*/ 2207105 w 12198158"/>
              <a:gd name="connsiteY164" fmla="*/ 5100465 h 5453385"/>
              <a:gd name="connsiteX165" fmla="*/ 2093268 w 12198158"/>
              <a:gd name="connsiteY165" fmla="*/ 5082317 h 5453385"/>
              <a:gd name="connsiteX166" fmla="*/ 1996024 w 12198158"/>
              <a:gd name="connsiteY166" fmla="*/ 5073607 h 5453385"/>
              <a:gd name="connsiteX167" fmla="*/ 1926886 w 12198158"/>
              <a:gd name="connsiteY167" fmla="*/ 5097439 h 5453385"/>
              <a:gd name="connsiteX168" fmla="*/ 1920368 w 12198158"/>
              <a:gd name="connsiteY168" fmla="*/ 5092193 h 5453385"/>
              <a:gd name="connsiteX169" fmla="*/ 1871831 w 12198158"/>
              <a:gd name="connsiteY169" fmla="*/ 5093925 h 5453385"/>
              <a:gd name="connsiteX170" fmla="*/ 1785463 w 12198158"/>
              <a:gd name="connsiteY170" fmla="*/ 5123922 h 5453385"/>
              <a:gd name="connsiteX171" fmla="*/ 1737045 w 12198158"/>
              <a:gd name="connsiteY171" fmla="*/ 5118437 h 5453385"/>
              <a:gd name="connsiteX172" fmla="*/ 1673954 w 12198158"/>
              <a:gd name="connsiteY172" fmla="*/ 5100682 h 5453385"/>
              <a:gd name="connsiteX173" fmla="*/ 1602834 w 12198158"/>
              <a:gd name="connsiteY173" fmla="*/ 5117005 h 5453385"/>
              <a:gd name="connsiteX174" fmla="*/ 1490351 w 12198158"/>
              <a:gd name="connsiteY174" fmla="*/ 5089213 h 5453385"/>
              <a:gd name="connsiteX175" fmla="*/ 1149212 w 12198158"/>
              <a:gd name="connsiteY175" fmla="*/ 5040291 h 5453385"/>
              <a:gd name="connsiteX176" fmla="*/ 938574 w 12198158"/>
              <a:gd name="connsiteY176" fmla="*/ 5042902 h 5453385"/>
              <a:gd name="connsiteX177" fmla="*/ 857697 w 12198158"/>
              <a:gd name="connsiteY177" fmla="*/ 5001472 h 5453385"/>
              <a:gd name="connsiteX178" fmla="*/ 836981 w 12198158"/>
              <a:gd name="connsiteY178" fmla="*/ 5002789 h 5453385"/>
              <a:gd name="connsiteX179" fmla="*/ 816264 w 12198158"/>
              <a:gd name="connsiteY179" fmla="*/ 5000656 h 5453385"/>
              <a:gd name="connsiteX180" fmla="*/ 810965 w 12198158"/>
              <a:gd name="connsiteY180" fmla="*/ 5003799 h 5453385"/>
              <a:gd name="connsiteX181" fmla="*/ 796509 w 12198158"/>
              <a:gd name="connsiteY181" fmla="*/ 5003468 h 5453385"/>
              <a:gd name="connsiteX182" fmla="*/ 767389 w 12198158"/>
              <a:gd name="connsiteY182" fmla="*/ 5005865 h 5453385"/>
              <a:gd name="connsiteX183" fmla="*/ 762544 w 12198158"/>
              <a:gd name="connsiteY183" fmla="*/ 5003453 h 5453385"/>
              <a:gd name="connsiteX184" fmla="*/ 719567 w 12198158"/>
              <a:gd name="connsiteY184" fmla="*/ 5002615 h 5453385"/>
              <a:gd name="connsiteX185" fmla="*/ 719262 w 12198158"/>
              <a:gd name="connsiteY185" fmla="*/ 5001245 h 5453385"/>
              <a:gd name="connsiteX186" fmla="*/ 708402 w 12198158"/>
              <a:gd name="connsiteY186" fmla="*/ 4995080 h 5453385"/>
              <a:gd name="connsiteX187" fmla="*/ 596394 w 12198158"/>
              <a:gd name="connsiteY187" fmla="*/ 4948536 h 5453385"/>
              <a:gd name="connsiteX188" fmla="*/ 578149 w 12198158"/>
              <a:gd name="connsiteY188" fmla="*/ 4945656 h 5453385"/>
              <a:gd name="connsiteX189" fmla="*/ 571336 w 12198158"/>
              <a:gd name="connsiteY189" fmla="*/ 4945862 h 5453385"/>
              <a:gd name="connsiteX190" fmla="*/ 444802 w 12198158"/>
              <a:gd name="connsiteY190" fmla="*/ 4904561 h 5453385"/>
              <a:gd name="connsiteX191" fmla="*/ 403746 w 12198158"/>
              <a:gd name="connsiteY191" fmla="*/ 4898238 h 5453385"/>
              <a:gd name="connsiteX192" fmla="*/ 292240 w 12198158"/>
              <a:gd name="connsiteY192" fmla="*/ 4875762 h 5453385"/>
              <a:gd name="connsiteX193" fmla="*/ 118302 w 12198158"/>
              <a:gd name="connsiteY193" fmla="*/ 4819502 h 5453385"/>
              <a:gd name="connsiteX194" fmla="*/ 15516 w 12198158"/>
              <a:gd name="connsiteY194" fmla="*/ 4816401 h 5453385"/>
              <a:gd name="connsiteX195" fmla="*/ 2 w 12198158"/>
              <a:gd name="connsiteY195" fmla="*/ 4810462 h 5453385"/>
              <a:gd name="connsiteX196" fmla="*/ 0 w 12198158"/>
              <a:gd name="connsiteY196" fmla="*/ 0 h 545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5453385">
                <a:moveTo>
                  <a:pt x="0" y="0"/>
                </a:moveTo>
                <a:lnTo>
                  <a:pt x="12192000" y="0"/>
                </a:lnTo>
                <a:cubicBezTo>
                  <a:pt x="12194053" y="1221522"/>
                  <a:pt x="12196105" y="2919124"/>
                  <a:pt x="12198158" y="4140646"/>
                </a:cubicBezTo>
                <a:lnTo>
                  <a:pt x="12132764" y="4224573"/>
                </a:lnTo>
                <a:cubicBezTo>
                  <a:pt x="12118570" y="4222168"/>
                  <a:pt x="12066475" y="4224132"/>
                  <a:pt x="12053056" y="4225834"/>
                </a:cubicBezTo>
                <a:cubicBezTo>
                  <a:pt x="11951151" y="4199604"/>
                  <a:pt x="11987956" y="4217431"/>
                  <a:pt x="11938513" y="4230448"/>
                </a:cubicBezTo>
                <a:cubicBezTo>
                  <a:pt x="11893437" y="4232310"/>
                  <a:pt x="11892333" y="4244608"/>
                  <a:pt x="11853342" y="4258769"/>
                </a:cubicBezTo>
                <a:lnTo>
                  <a:pt x="11704569" y="4315417"/>
                </a:lnTo>
                <a:cubicBezTo>
                  <a:pt x="11658619" y="4332635"/>
                  <a:pt x="11620159" y="4315855"/>
                  <a:pt x="11577641" y="4362077"/>
                </a:cubicBezTo>
                <a:lnTo>
                  <a:pt x="11508791" y="4445364"/>
                </a:lnTo>
                <a:cubicBezTo>
                  <a:pt x="11460627" y="4447354"/>
                  <a:pt x="11432986" y="4485639"/>
                  <a:pt x="11388373" y="4503521"/>
                </a:cubicBezTo>
                <a:cubicBezTo>
                  <a:pt x="11343278" y="4524338"/>
                  <a:pt x="11314689" y="4523537"/>
                  <a:pt x="11276406" y="4532180"/>
                </a:cubicBezTo>
                <a:cubicBezTo>
                  <a:pt x="11261021" y="4525610"/>
                  <a:pt x="11204601" y="4537598"/>
                  <a:pt x="11190251" y="4549353"/>
                </a:cubicBezTo>
                <a:cubicBezTo>
                  <a:pt x="11148224" y="4547841"/>
                  <a:pt x="11166866" y="4544233"/>
                  <a:pt x="11139995" y="4557892"/>
                </a:cubicBezTo>
                <a:cubicBezTo>
                  <a:pt x="11109018" y="4525549"/>
                  <a:pt x="11068949" y="4553741"/>
                  <a:pt x="11040727" y="4557190"/>
                </a:cubicBezTo>
                <a:cubicBezTo>
                  <a:pt x="11023237" y="4561142"/>
                  <a:pt x="10985662" y="4565638"/>
                  <a:pt x="10969005" y="4567235"/>
                </a:cubicBezTo>
                <a:cubicBezTo>
                  <a:pt x="10940582" y="4566913"/>
                  <a:pt x="10898726" y="4615215"/>
                  <a:pt x="10899772" y="4598938"/>
                </a:cubicBezTo>
                <a:cubicBezTo>
                  <a:pt x="10876619" y="4596205"/>
                  <a:pt x="10869907" y="4629767"/>
                  <a:pt x="10838983" y="4631872"/>
                </a:cubicBezTo>
                <a:cubicBezTo>
                  <a:pt x="10773332" y="4671873"/>
                  <a:pt x="10814211" y="4658049"/>
                  <a:pt x="10769520" y="4674655"/>
                </a:cubicBezTo>
                <a:cubicBezTo>
                  <a:pt x="10724830" y="4691261"/>
                  <a:pt x="10633260" y="4714484"/>
                  <a:pt x="10570843" y="4731505"/>
                </a:cubicBezTo>
                <a:cubicBezTo>
                  <a:pt x="10542692" y="4736734"/>
                  <a:pt x="10551563" y="4762544"/>
                  <a:pt x="10512263" y="4767779"/>
                </a:cubicBezTo>
                <a:cubicBezTo>
                  <a:pt x="10488463" y="4766129"/>
                  <a:pt x="10466846" y="4780729"/>
                  <a:pt x="10439016" y="4770014"/>
                </a:cubicBezTo>
                <a:cubicBezTo>
                  <a:pt x="10429577" y="4765629"/>
                  <a:pt x="10402340" y="4766505"/>
                  <a:pt x="10376941" y="4774192"/>
                </a:cubicBezTo>
                <a:cubicBezTo>
                  <a:pt x="10367909" y="4765279"/>
                  <a:pt x="10340964" y="4774687"/>
                  <a:pt x="10329960" y="4774855"/>
                </a:cubicBezTo>
                <a:cubicBezTo>
                  <a:pt x="10316703" y="4767568"/>
                  <a:pt x="10267890" y="4777414"/>
                  <a:pt x="10254256" y="4785445"/>
                </a:cubicBezTo>
                <a:lnTo>
                  <a:pt x="10119745" y="4797950"/>
                </a:lnTo>
                <a:lnTo>
                  <a:pt x="10075444" y="4800225"/>
                </a:lnTo>
                <a:cubicBezTo>
                  <a:pt x="10067850" y="4797978"/>
                  <a:pt x="10040161" y="4799420"/>
                  <a:pt x="10032543" y="4798418"/>
                </a:cubicBezTo>
                <a:cubicBezTo>
                  <a:pt x="9991791" y="4809387"/>
                  <a:pt x="9977737" y="4809920"/>
                  <a:pt x="9953375" y="4815267"/>
                </a:cubicBezTo>
                <a:cubicBezTo>
                  <a:pt x="9912366" y="4815421"/>
                  <a:pt x="9882148" y="4811947"/>
                  <a:pt x="9841223" y="4822617"/>
                </a:cubicBezTo>
                <a:lnTo>
                  <a:pt x="9721820" y="4844562"/>
                </a:lnTo>
                <a:cubicBezTo>
                  <a:pt x="9668605" y="4834151"/>
                  <a:pt x="9595633" y="4843267"/>
                  <a:pt x="9578114" y="4856964"/>
                </a:cubicBezTo>
                <a:cubicBezTo>
                  <a:pt x="9512605" y="4872467"/>
                  <a:pt x="9409151" y="4900840"/>
                  <a:pt x="9336820" y="4906595"/>
                </a:cubicBezTo>
                <a:lnTo>
                  <a:pt x="9272837" y="4967726"/>
                </a:lnTo>
                <a:lnTo>
                  <a:pt x="9188677" y="4973909"/>
                </a:lnTo>
                <a:lnTo>
                  <a:pt x="9183116" y="4983943"/>
                </a:lnTo>
                <a:lnTo>
                  <a:pt x="9145128" y="4996108"/>
                </a:lnTo>
                <a:lnTo>
                  <a:pt x="9144106" y="4994951"/>
                </a:lnTo>
                <a:cubicBezTo>
                  <a:pt x="9140946" y="4992637"/>
                  <a:pt x="9136985" y="4991451"/>
                  <a:pt x="9131223" y="4992596"/>
                </a:cubicBezTo>
                <a:cubicBezTo>
                  <a:pt x="9132769" y="4971437"/>
                  <a:pt x="9124864" y="4985868"/>
                  <a:pt x="9107733" y="4991112"/>
                </a:cubicBezTo>
                <a:cubicBezTo>
                  <a:pt x="9106313" y="4959420"/>
                  <a:pt x="9062068" y="4996815"/>
                  <a:pt x="9047414" y="4982084"/>
                </a:cubicBezTo>
                <a:lnTo>
                  <a:pt x="8999479" y="4985651"/>
                </a:lnTo>
                <a:lnTo>
                  <a:pt x="8999194" y="4985390"/>
                </a:lnTo>
                <a:cubicBezTo>
                  <a:pt x="8997140" y="4985151"/>
                  <a:pt x="8994323" y="4985508"/>
                  <a:pt x="8990231" y="4986706"/>
                </a:cubicBezTo>
                <a:lnTo>
                  <a:pt x="8984397" y="4988944"/>
                </a:lnTo>
                <a:lnTo>
                  <a:pt x="8968351" y="4992447"/>
                </a:lnTo>
                <a:lnTo>
                  <a:pt x="8962029" y="4991687"/>
                </a:lnTo>
                <a:lnTo>
                  <a:pt x="8957069" y="4989271"/>
                </a:lnTo>
                <a:cubicBezTo>
                  <a:pt x="8948720" y="4997905"/>
                  <a:pt x="8916209" y="5031434"/>
                  <a:pt x="8889695" y="5009620"/>
                </a:cubicBezTo>
                <a:cubicBezTo>
                  <a:pt x="8858762" y="5010728"/>
                  <a:pt x="8783440" y="5002831"/>
                  <a:pt x="8746606" y="5006694"/>
                </a:cubicBezTo>
                <a:cubicBezTo>
                  <a:pt x="8714005" y="5018336"/>
                  <a:pt x="8742361" y="5003500"/>
                  <a:pt x="8702038" y="5008976"/>
                </a:cubicBezTo>
                <a:cubicBezTo>
                  <a:pt x="8665825" y="5030191"/>
                  <a:pt x="8633382" y="5012337"/>
                  <a:pt x="8590337" y="5018285"/>
                </a:cubicBezTo>
                <a:lnTo>
                  <a:pt x="8519543" y="5002167"/>
                </a:lnTo>
                <a:lnTo>
                  <a:pt x="8505306" y="5008590"/>
                </a:lnTo>
                <a:lnTo>
                  <a:pt x="8500493" y="5011849"/>
                </a:lnTo>
                <a:cubicBezTo>
                  <a:pt x="8496977" y="5013779"/>
                  <a:pt x="8494378" y="5014660"/>
                  <a:pt x="8492299" y="5014823"/>
                </a:cubicBezTo>
                <a:lnTo>
                  <a:pt x="8491926" y="5014628"/>
                </a:lnTo>
                <a:lnTo>
                  <a:pt x="8484586" y="5017941"/>
                </a:lnTo>
                <a:lnTo>
                  <a:pt x="8361601" y="5033190"/>
                </a:lnTo>
                <a:cubicBezTo>
                  <a:pt x="8356446" y="5035389"/>
                  <a:pt x="8352158" y="5035011"/>
                  <a:pt x="8348227" y="5033401"/>
                </a:cubicBezTo>
                <a:lnTo>
                  <a:pt x="8346801" y="5032489"/>
                </a:lnTo>
                <a:lnTo>
                  <a:pt x="8308886" y="5051758"/>
                </a:lnTo>
                <a:lnTo>
                  <a:pt x="8289640" y="5066848"/>
                </a:lnTo>
                <a:lnTo>
                  <a:pt x="8278750" y="5073172"/>
                </a:lnTo>
                <a:lnTo>
                  <a:pt x="8277624" y="5077997"/>
                </a:lnTo>
                <a:cubicBezTo>
                  <a:pt x="8275321" y="5081521"/>
                  <a:pt x="8270631" y="5084397"/>
                  <a:pt x="8260561" y="5085789"/>
                </a:cubicBezTo>
                <a:lnTo>
                  <a:pt x="8257864" y="5085539"/>
                </a:lnTo>
                <a:lnTo>
                  <a:pt x="8246529" y="5096229"/>
                </a:lnTo>
                <a:cubicBezTo>
                  <a:pt x="8243357" y="5100410"/>
                  <a:pt x="8241146" y="5105060"/>
                  <a:pt x="8240334" y="5110338"/>
                </a:cubicBezTo>
                <a:cubicBezTo>
                  <a:pt x="8176370" y="5107181"/>
                  <a:pt x="8141696" y="5144237"/>
                  <a:pt x="8084875" y="5160468"/>
                </a:cubicBezTo>
                <a:cubicBezTo>
                  <a:pt x="8020114" y="5185600"/>
                  <a:pt x="7961756" y="5208662"/>
                  <a:pt x="7900134" y="5206050"/>
                </a:cubicBezTo>
                <a:cubicBezTo>
                  <a:pt x="7829893" y="5222245"/>
                  <a:pt x="7775775" y="5224667"/>
                  <a:pt x="7713595" y="5233976"/>
                </a:cubicBezTo>
                <a:lnTo>
                  <a:pt x="7609267" y="5230207"/>
                </a:lnTo>
                <a:lnTo>
                  <a:pt x="7522521" y="5236536"/>
                </a:lnTo>
                <a:lnTo>
                  <a:pt x="7514554" y="5239309"/>
                </a:lnTo>
                <a:cubicBezTo>
                  <a:pt x="7508980" y="5240763"/>
                  <a:pt x="7505163" y="5241143"/>
                  <a:pt x="7502403" y="5240758"/>
                </a:cubicBezTo>
                <a:lnTo>
                  <a:pt x="7502032" y="5240403"/>
                </a:lnTo>
                <a:lnTo>
                  <a:pt x="7490794" y="5242523"/>
                </a:lnTo>
                <a:cubicBezTo>
                  <a:pt x="7471998" y="5246995"/>
                  <a:pt x="7417576" y="5228082"/>
                  <a:pt x="7400450" y="5233721"/>
                </a:cubicBezTo>
                <a:cubicBezTo>
                  <a:pt x="7369869" y="5230518"/>
                  <a:pt x="7329097" y="5229318"/>
                  <a:pt x="7307302" y="5223301"/>
                </a:cubicBezTo>
                <a:lnTo>
                  <a:pt x="7305976" y="5221735"/>
                </a:lnTo>
                <a:lnTo>
                  <a:pt x="7213744" y="5249155"/>
                </a:lnTo>
                <a:lnTo>
                  <a:pt x="7196298" y="5254097"/>
                </a:lnTo>
                <a:lnTo>
                  <a:pt x="7192202" y="5259915"/>
                </a:lnTo>
                <a:cubicBezTo>
                  <a:pt x="7187314" y="5263741"/>
                  <a:pt x="7179713" y="5266064"/>
                  <a:pt x="7166024" y="5264963"/>
                </a:cubicBezTo>
                <a:lnTo>
                  <a:pt x="7092253" y="5278242"/>
                </a:lnTo>
                <a:cubicBezTo>
                  <a:pt x="7056437" y="5279305"/>
                  <a:pt x="7045485" y="5280366"/>
                  <a:pt x="7013814" y="5277836"/>
                </a:cubicBezTo>
                <a:cubicBezTo>
                  <a:pt x="6932900" y="5289715"/>
                  <a:pt x="6939012" y="5315959"/>
                  <a:pt x="6899540" y="5309879"/>
                </a:cubicBezTo>
                <a:cubicBezTo>
                  <a:pt x="6867337" y="5304224"/>
                  <a:pt x="6783460" y="5324938"/>
                  <a:pt x="6703746" y="5340238"/>
                </a:cubicBezTo>
                <a:cubicBezTo>
                  <a:pt x="6644670" y="5350506"/>
                  <a:pt x="6623684" y="5365820"/>
                  <a:pt x="6545085" y="5371489"/>
                </a:cubicBezTo>
                <a:cubicBezTo>
                  <a:pt x="6467836" y="5419370"/>
                  <a:pt x="6405420" y="5393607"/>
                  <a:pt x="6313345" y="5422313"/>
                </a:cubicBezTo>
                <a:cubicBezTo>
                  <a:pt x="6293349" y="5439170"/>
                  <a:pt x="6205149" y="5420498"/>
                  <a:pt x="6164558" y="5424579"/>
                </a:cubicBezTo>
                <a:cubicBezTo>
                  <a:pt x="6123967" y="5428661"/>
                  <a:pt x="6086477" y="5443374"/>
                  <a:pt x="6069796" y="5446801"/>
                </a:cubicBezTo>
                <a:lnTo>
                  <a:pt x="6064481" y="5445132"/>
                </a:lnTo>
                <a:lnTo>
                  <a:pt x="6044602" y="5445873"/>
                </a:lnTo>
                <a:lnTo>
                  <a:pt x="6037252" y="5436807"/>
                </a:lnTo>
                <a:lnTo>
                  <a:pt x="6006081" y="5431276"/>
                </a:lnTo>
                <a:cubicBezTo>
                  <a:pt x="5994678" y="5430638"/>
                  <a:pt x="5932808" y="5417343"/>
                  <a:pt x="5920065" y="5420947"/>
                </a:cubicBezTo>
                <a:cubicBezTo>
                  <a:pt x="5853957" y="5426628"/>
                  <a:pt x="5821185" y="5446593"/>
                  <a:pt x="5755077" y="5452274"/>
                </a:cubicBezTo>
                <a:lnTo>
                  <a:pt x="5623207" y="5453385"/>
                </a:lnTo>
                <a:lnTo>
                  <a:pt x="5467256" y="5438160"/>
                </a:lnTo>
                <a:cubicBezTo>
                  <a:pt x="5474480" y="5424011"/>
                  <a:pt x="5435381" y="5439287"/>
                  <a:pt x="5429137" y="5425939"/>
                </a:cubicBezTo>
                <a:cubicBezTo>
                  <a:pt x="5425747" y="5415044"/>
                  <a:pt x="5388231" y="5409958"/>
                  <a:pt x="5378078" y="5406715"/>
                </a:cubicBezTo>
                <a:lnTo>
                  <a:pt x="5258253" y="5384542"/>
                </a:lnTo>
                <a:cubicBezTo>
                  <a:pt x="5248095" y="5384342"/>
                  <a:pt x="5227061" y="5375318"/>
                  <a:pt x="5219477" y="5372462"/>
                </a:cubicBezTo>
                <a:lnTo>
                  <a:pt x="5171208" y="5369215"/>
                </a:lnTo>
                <a:lnTo>
                  <a:pt x="5153115" y="5361371"/>
                </a:lnTo>
                <a:lnTo>
                  <a:pt x="5139168" y="5357678"/>
                </a:lnTo>
                <a:lnTo>
                  <a:pt x="5136167" y="5355396"/>
                </a:lnTo>
                <a:cubicBezTo>
                  <a:pt x="5130452" y="5351009"/>
                  <a:pt x="5124659" y="5346870"/>
                  <a:pt x="5118243" y="5343610"/>
                </a:cubicBezTo>
                <a:cubicBezTo>
                  <a:pt x="5104912" y="5374690"/>
                  <a:pt x="5061478" y="5321003"/>
                  <a:pt x="5062411" y="5350746"/>
                </a:cubicBezTo>
                <a:cubicBezTo>
                  <a:pt x="5024842" y="5338240"/>
                  <a:pt x="5035586" y="5369830"/>
                  <a:pt x="5008170" y="5332957"/>
                </a:cubicBezTo>
                <a:cubicBezTo>
                  <a:pt x="4933732" y="5333373"/>
                  <a:pt x="4913077" y="5347498"/>
                  <a:pt x="4837210" y="5306875"/>
                </a:cubicBezTo>
                <a:cubicBezTo>
                  <a:pt x="4803536" y="5288802"/>
                  <a:pt x="4780918" y="5276697"/>
                  <a:pt x="4759270" y="5276719"/>
                </a:cubicBezTo>
                <a:cubicBezTo>
                  <a:pt x="4738164" y="5271831"/>
                  <a:pt x="4726328" y="5268766"/>
                  <a:pt x="4720035" y="5266929"/>
                </a:cubicBezTo>
                <a:lnTo>
                  <a:pt x="4718027" y="5266116"/>
                </a:lnTo>
                <a:lnTo>
                  <a:pt x="4718961" y="5265887"/>
                </a:lnTo>
                <a:cubicBezTo>
                  <a:pt x="4717997" y="5265190"/>
                  <a:pt x="4715119" y="5264532"/>
                  <a:pt x="4714055" y="5264507"/>
                </a:cubicBezTo>
                <a:lnTo>
                  <a:pt x="4718027" y="5266116"/>
                </a:lnTo>
                <a:lnTo>
                  <a:pt x="4712381" y="5267501"/>
                </a:lnTo>
                <a:cubicBezTo>
                  <a:pt x="4677029" y="5259947"/>
                  <a:pt x="4521728" y="5259069"/>
                  <a:pt x="4512801" y="5256747"/>
                </a:cubicBezTo>
                <a:cubicBezTo>
                  <a:pt x="4454849" y="5242508"/>
                  <a:pt x="4459685" y="5241703"/>
                  <a:pt x="4425588" y="5245181"/>
                </a:cubicBezTo>
                <a:lnTo>
                  <a:pt x="4314086" y="5250903"/>
                </a:lnTo>
                <a:lnTo>
                  <a:pt x="4312230" y="5249446"/>
                </a:lnTo>
                <a:cubicBezTo>
                  <a:pt x="4303254" y="5245785"/>
                  <a:pt x="4297128" y="5245787"/>
                  <a:pt x="4292278" y="5247406"/>
                </a:cubicBezTo>
                <a:lnTo>
                  <a:pt x="4287201" y="5250574"/>
                </a:lnTo>
                <a:lnTo>
                  <a:pt x="4273289" y="5250306"/>
                </a:lnTo>
                <a:lnTo>
                  <a:pt x="4245283" y="5252830"/>
                </a:lnTo>
                <a:lnTo>
                  <a:pt x="4199245" y="5249795"/>
                </a:lnTo>
                <a:cubicBezTo>
                  <a:pt x="4199145" y="5249339"/>
                  <a:pt x="4199042" y="5248884"/>
                  <a:pt x="4198941" y="5248428"/>
                </a:cubicBezTo>
                <a:cubicBezTo>
                  <a:pt x="4197318" y="5245347"/>
                  <a:pt x="4194344" y="5243046"/>
                  <a:pt x="4188453" y="5242309"/>
                </a:cubicBezTo>
                <a:cubicBezTo>
                  <a:pt x="4201411" y="5223534"/>
                  <a:pt x="4158502" y="5225592"/>
                  <a:pt x="4139982" y="5225080"/>
                </a:cubicBezTo>
                <a:cubicBezTo>
                  <a:pt x="4121969" y="5217406"/>
                  <a:pt x="4096368" y="5202659"/>
                  <a:pt x="4080374" y="5196265"/>
                </a:cubicBezTo>
                <a:lnTo>
                  <a:pt x="4071828" y="5195359"/>
                </a:lnTo>
                <a:cubicBezTo>
                  <a:pt x="4071789" y="5195249"/>
                  <a:pt x="4071748" y="5195142"/>
                  <a:pt x="4071710" y="5195034"/>
                </a:cubicBezTo>
                <a:lnTo>
                  <a:pt x="4056247" y="5193703"/>
                </a:lnTo>
                <a:lnTo>
                  <a:pt x="4039668" y="5191942"/>
                </a:lnTo>
                <a:lnTo>
                  <a:pt x="4034303" y="5189299"/>
                </a:lnTo>
                <a:lnTo>
                  <a:pt x="4032672" y="5185317"/>
                </a:lnTo>
                <a:lnTo>
                  <a:pt x="4031088" y="5185572"/>
                </a:lnTo>
                <a:cubicBezTo>
                  <a:pt x="4018745" y="5190854"/>
                  <a:pt x="4014198" y="5199950"/>
                  <a:pt x="4001867" y="5171923"/>
                </a:cubicBezTo>
                <a:lnTo>
                  <a:pt x="3934220" y="5152965"/>
                </a:lnTo>
                <a:cubicBezTo>
                  <a:pt x="3917894" y="5161353"/>
                  <a:pt x="3905931" y="5156261"/>
                  <a:pt x="3894676" y="5146824"/>
                </a:cubicBezTo>
                <a:cubicBezTo>
                  <a:pt x="3858520" y="5147362"/>
                  <a:pt x="3827077" y="5132300"/>
                  <a:pt x="3787232" y="5124845"/>
                </a:cubicBezTo>
                <a:cubicBezTo>
                  <a:pt x="3738515" y="5108875"/>
                  <a:pt x="3722648" y="5106728"/>
                  <a:pt x="3680057" y="5098865"/>
                </a:cubicBezTo>
                <a:lnTo>
                  <a:pt x="3607627" y="5063819"/>
                </a:lnTo>
                <a:lnTo>
                  <a:pt x="3601451" y="5065299"/>
                </a:lnTo>
                <a:cubicBezTo>
                  <a:pt x="3597182" y="5065971"/>
                  <a:pt x="3594330" y="5065971"/>
                  <a:pt x="3592338" y="5065477"/>
                </a:cubicBezTo>
                <a:lnTo>
                  <a:pt x="3592104" y="5065184"/>
                </a:lnTo>
                <a:lnTo>
                  <a:pt x="3583586" y="5065934"/>
                </a:lnTo>
                <a:cubicBezTo>
                  <a:pt x="3569244" y="5067879"/>
                  <a:pt x="3547025" y="5052459"/>
                  <a:pt x="3533777" y="5055401"/>
                </a:cubicBezTo>
                <a:cubicBezTo>
                  <a:pt x="3511599" y="5050735"/>
                  <a:pt x="3486298" y="5057539"/>
                  <a:pt x="3470906" y="5051425"/>
                </a:cubicBezTo>
                <a:lnTo>
                  <a:pt x="3398460" y="5038341"/>
                </a:lnTo>
                <a:lnTo>
                  <a:pt x="3361644" y="5056751"/>
                </a:lnTo>
                <a:cubicBezTo>
                  <a:pt x="3357618" y="5059246"/>
                  <a:pt x="3351760" y="5060417"/>
                  <a:pt x="3341795" y="5058577"/>
                </a:cubicBezTo>
                <a:lnTo>
                  <a:pt x="3339469" y="5057519"/>
                </a:lnTo>
                <a:cubicBezTo>
                  <a:pt x="3334155" y="5060202"/>
                  <a:pt x="3293348" y="5061429"/>
                  <a:pt x="3260180" y="5063901"/>
                </a:cubicBezTo>
                <a:cubicBezTo>
                  <a:pt x="3207583" y="5066443"/>
                  <a:pt x="3201254" y="5075101"/>
                  <a:pt x="3140460" y="5072344"/>
                </a:cubicBezTo>
                <a:cubicBezTo>
                  <a:pt x="3080635" y="5073679"/>
                  <a:pt x="3070240" y="5080202"/>
                  <a:pt x="3028270" y="5075215"/>
                </a:cubicBezTo>
                <a:lnTo>
                  <a:pt x="2779714" y="5098912"/>
                </a:lnTo>
                <a:cubicBezTo>
                  <a:pt x="2717485" y="5128945"/>
                  <a:pt x="2720552" y="5119560"/>
                  <a:pt x="2649525" y="5134167"/>
                </a:cubicBezTo>
                <a:cubicBezTo>
                  <a:pt x="2585557" y="5069078"/>
                  <a:pt x="2606961" y="5086824"/>
                  <a:pt x="2566315" y="5081857"/>
                </a:cubicBezTo>
                <a:lnTo>
                  <a:pt x="2441626" y="5096953"/>
                </a:lnTo>
                <a:cubicBezTo>
                  <a:pt x="2409973" y="5114937"/>
                  <a:pt x="2352457" y="5082261"/>
                  <a:pt x="2313568" y="5106148"/>
                </a:cubicBezTo>
                <a:cubicBezTo>
                  <a:pt x="2274482" y="5106732"/>
                  <a:pt x="2231693" y="5102177"/>
                  <a:pt x="2207105" y="5100465"/>
                </a:cubicBezTo>
                <a:cubicBezTo>
                  <a:pt x="2170388" y="5096494"/>
                  <a:pt x="2128447" y="5086794"/>
                  <a:pt x="2093268" y="5082317"/>
                </a:cubicBezTo>
                <a:cubicBezTo>
                  <a:pt x="2076153" y="5097096"/>
                  <a:pt x="2044188" y="5072874"/>
                  <a:pt x="1996024" y="5073607"/>
                </a:cubicBezTo>
                <a:cubicBezTo>
                  <a:pt x="1977383" y="5090600"/>
                  <a:pt x="1963539" y="5073894"/>
                  <a:pt x="1926886" y="5097439"/>
                </a:cubicBezTo>
                <a:cubicBezTo>
                  <a:pt x="1925073" y="5095493"/>
                  <a:pt x="1922877" y="5093726"/>
                  <a:pt x="1920368" y="5092193"/>
                </a:cubicBezTo>
                <a:cubicBezTo>
                  <a:pt x="1905804" y="5083294"/>
                  <a:pt x="1884071" y="5084069"/>
                  <a:pt x="1871831" y="5093925"/>
                </a:cubicBezTo>
                <a:cubicBezTo>
                  <a:pt x="1842333" y="5109953"/>
                  <a:pt x="1813480" y="5118399"/>
                  <a:pt x="1785463" y="5123922"/>
                </a:cubicBezTo>
                <a:lnTo>
                  <a:pt x="1737045" y="5118437"/>
                </a:lnTo>
                <a:cubicBezTo>
                  <a:pt x="1718461" y="5114564"/>
                  <a:pt x="1695530" y="5104889"/>
                  <a:pt x="1673954" y="5100682"/>
                </a:cubicBezTo>
                <a:cubicBezTo>
                  <a:pt x="1651606" y="5099374"/>
                  <a:pt x="1622786" y="5130359"/>
                  <a:pt x="1602834" y="5117005"/>
                </a:cubicBezTo>
                <a:cubicBezTo>
                  <a:pt x="1563877" y="5104325"/>
                  <a:pt x="1518595" y="5126212"/>
                  <a:pt x="1490351" y="5089213"/>
                </a:cubicBezTo>
                <a:cubicBezTo>
                  <a:pt x="1412573" y="5073239"/>
                  <a:pt x="1263233" y="5056270"/>
                  <a:pt x="1149212" y="5040291"/>
                </a:cubicBezTo>
                <a:cubicBezTo>
                  <a:pt x="1116338" y="5067215"/>
                  <a:pt x="987159" y="5049373"/>
                  <a:pt x="938574" y="5042902"/>
                </a:cubicBezTo>
                <a:cubicBezTo>
                  <a:pt x="889988" y="5036432"/>
                  <a:pt x="864045" y="4999786"/>
                  <a:pt x="857697" y="5001472"/>
                </a:cubicBezTo>
                <a:lnTo>
                  <a:pt x="836981" y="5002789"/>
                </a:lnTo>
                <a:cubicBezTo>
                  <a:pt x="827680" y="4999087"/>
                  <a:pt x="821314" y="4999060"/>
                  <a:pt x="816264" y="5000656"/>
                </a:cubicBezTo>
                <a:lnTo>
                  <a:pt x="810965" y="5003799"/>
                </a:lnTo>
                <a:lnTo>
                  <a:pt x="796509" y="5003468"/>
                </a:lnTo>
                <a:lnTo>
                  <a:pt x="767389" y="5005865"/>
                </a:lnTo>
                <a:lnTo>
                  <a:pt x="762544" y="5003453"/>
                </a:lnTo>
                <a:lnTo>
                  <a:pt x="719567" y="5002615"/>
                </a:lnTo>
                <a:cubicBezTo>
                  <a:pt x="719467" y="5002159"/>
                  <a:pt x="719363" y="5001702"/>
                  <a:pt x="719262" y="5001245"/>
                </a:cubicBezTo>
                <a:cubicBezTo>
                  <a:pt x="717595" y="4998157"/>
                  <a:pt x="714519" y="4995842"/>
                  <a:pt x="708402" y="4995080"/>
                </a:cubicBezTo>
                <a:cubicBezTo>
                  <a:pt x="687925" y="4986295"/>
                  <a:pt x="618105" y="4956775"/>
                  <a:pt x="596394" y="4948536"/>
                </a:cubicBezTo>
                <a:cubicBezTo>
                  <a:pt x="585891" y="4947886"/>
                  <a:pt x="582326" y="4946102"/>
                  <a:pt x="578149" y="4945656"/>
                </a:cubicBezTo>
                <a:lnTo>
                  <a:pt x="571336" y="4945862"/>
                </a:lnTo>
                <a:cubicBezTo>
                  <a:pt x="549113" y="4939013"/>
                  <a:pt x="472734" y="4912499"/>
                  <a:pt x="444802" y="4904561"/>
                </a:cubicBezTo>
                <a:cubicBezTo>
                  <a:pt x="427780" y="4912871"/>
                  <a:pt x="415383" y="4907726"/>
                  <a:pt x="403746" y="4898238"/>
                </a:cubicBezTo>
                <a:cubicBezTo>
                  <a:pt x="366174" y="4898609"/>
                  <a:pt x="333597" y="4883400"/>
                  <a:pt x="292240" y="4875762"/>
                </a:cubicBezTo>
                <a:lnTo>
                  <a:pt x="118302" y="4819502"/>
                </a:lnTo>
                <a:cubicBezTo>
                  <a:pt x="72181" y="4809609"/>
                  <a:pt x="35232" y="4817908"/>
                  <a:pt x="15516" y="4816401"/>
                </a:cubicBezTo>
                <a:lnTo>
                  <a:pt x="2" y="4810462"/>
                </a:lnTo>
                <a:cubicBezTo>
                  <a:pt x="1" y="3365668"/>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48D4AFEE-4DA3-41FC-8CC4-DDE2E1A39E77}"/>
              </a:ext>
            </a:extLst>
          </p:cNvPr>
          <p:cNvSpPr>
            <a:spLocks noGrp="1"/>
          </p:cNvSpPr>
          <p:nvPr>
            <p:ph type="title"/>
          </p:nvPr>
        </p:nvSpPr>
        <p:spPr>
          <a:xfrm>
            <a:off x="2258008" y="1122363"/>
            <a:ext cx="7688425" cy="2596652"/>
          </a:xfrm>
        </p:spPr>
        <p:txBody>
          <a:bodyPr vert="horz" lIns="91440" tIns="45720" rIns="91440" bIns="45720" rtlCol="0" anchor="b">
            <a:normAutofit/>
          </a:bodyPr>
          <a:lstStyle/>
          <a:p>
            <a:pPr algn="ctr"/>
            <a:r>
              <a:rPr lang="en-US" sz="7200" b="1" kern="1200" err="1">
                <a:solidFill>
                  <a:schemeClr val="accent5">
                    <a:lumMod val="50000"/>
                  </a:schemeClr>
                </a:solidFill>
                <a:latin typeface="+mj-lt"/>
                <a:ea typeface="+mj-ea"/>
                <a:cs typeface="+mj-cs"/>
              </a:rPr>
              <a:t>Bài</a:t>
            </a:r>
            <a:r>
              <a:rPr lang="en-US" sz="7200" b="1" kern="1200">
                <a:solidFill>
                  <a:schemeClr val="accent5">
                    <a:lumMod val="50000"/>
                  </a:schemeClr>
                </a:solidFill>
                <a:latin typeface="+mj-lt"/>
                <a:ea typeface="+mj-ea"/>
                <a:cs typeface="+mj-cs"/>
              </a:rPr>
              <a:t> </a:t>
            </a:r>
            <a:r>
              <a:rPr lang="en-US" sz="7200" b="1" kern="1200" err="1">
                <a:solidFill>
                  <a:schemeClr val="accent5">
                    <a:lumMod val="50000"/>
                  </a:schemeClr>
                </a:solidFill>
                <a:latin typeface="+mj-lt"/>
                <a:ea typeface="+mj-ea"/>
                <a:cs typeface="+mj-cs"/>
              </a:rPr>
              <a:t>tập</a:t>
            </a:r>
            <a:br>
              <a:rPr lang="en-US" sz="7200" b="1" kern="1200"/>
            </a:br>
            <a:r>
              <a:rPr lang="en-US" sz="7200">
                <a:solidFill>
                  <a:schemeClr val="tx1">
                    <a:lumMod val="85000"/>
                    <a:lumOff val="15000"/>
                  </a:schemeClr>
                </a:solidFill>
                <a:latin typeface="Algerian"/>
              </a:rPr>
              <a:t>EXPR</a:t>
            </a:r>
            <a:endParaRPr lang="en-US" sz="7200" kern="1200">
              <a:solidFill>
                <a:schemeClr val="tx1">
                  <a:lumMod val="85000"/>
                  <a:lumOff val="15000"/>
                </a:schemeClr>
              </a:solidFill>
              <a:latin typeface="Algerian"/>
            </a:endParaRPr>
          </a:p>
        </p:txBody>
      </p:sp>
    </p:spTree>
    <p:extLst>
      <p:ext uri="{BB962C8B-B14F-4D97-AF65-F5344CB8AC3E}">
        <p14:creationId xmlns:p14="http://schemas.microsoft.com/office/powerpoint/2010/main" val="16442461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a:solidFill>
                  <a:schemeClr val="tx1">
                    <a:lumMod val="85000"/>
                    <a:lumOff val="15000"/>
                  </a:schemeClr>
                </a:solidFill>
                <a:latin typeface="Lucida Sans"/>
                <a:ea typeface="+mj-ea"/>
                <a:cs typeface="+mj-cs"/>
              </a:rPr>
              <a:t>EXPR</a:t>
            </a:r>
            <a:endParaRPr lang="en-US" sz="3200" b="1" kern="1200">
              <a:solidFill>
                <a:schemeClr val="tx1">
                  <a:lumMod val="85000"/>
                  <a:lumOff val="15000"/>
                </a:schemeClr>
              </a:solidFill>
              <a:latin typeface="Lucida Sans"/>
              <a:ea typeface="+mj-ea"/>
              <a:cs typeface="+mj-cs"/>
            </a:endParaRPr>
          </a:p>
        </p:txBody>
      </p:sp>
      <p:sp>
        <p:nvSpPr>
          <p:cNvPr id="3" name="Chỗ dành sẵn cho Nội dung 2">
            <a:extLst>
              <a:ext uri="{FF2B5EF4-FFF2-40B4-BE49-F238E27FC236}">
                <a16:creationId xmlns:a16="http://schemas.microsoft.com/office/drawing/2014/main" id="{81D88AA0-DD79-4F41-A269-1626CBCFDCDA}"/>
              </a:ext>
            </a:extLst>
          </p:cNvPr>
          <p:cNvSpPr>
            <a:spLocks noGrp="1"/>
          </p:cNvSpPr>
          <p:nvPr>
            <p:ph idx="1"/>
          </p:nvPr>
        </p:nvSpPr>
        <p:spPr>
          <a:xfrm>
            <a:off x="1140569" y="1309547"/>
            <a:ext cx="9915480" cy="4243667"/>
          </a:xfrm>
        </p:spPr>
        <p:txBody>
          <a:bodyPr vert="horz" lIns="91440" tIns="45720" rIns="91440" bIns="45720" rtlCol="0" anchor="ctr">
            <a:normAutofit/>
          </a:bodyPr>
          <a:lstStyle/>
          <a:p>
            <a:pPr marL="0" indent="0">
              <a:buNone/>
            </a:pPr>
            <a:r>
              <a:rPr lang="en-US" sz="2400" b="1">
                <a:solidFill>
                  <a:schemeClr val="tx1">
                    <a:lumMod val="85000"/>
                    <a:lumOff val="15000"/>
                  </a:schemeClr>
                </a:solidFill>
              </a:rPr>
              <a:t>ĐỀ BÀI</a:t>
            </a:r>
            <a:endParaRPr lang="vi-VN" sz="2400">
              <a:solidFill>
                <a:schemeClr val="tx1">
                  <a:lumMod val="85000"/>
                  <a:lumOff val="15000"/>
                </a:schemeClr>
              </a:solidFill>
              <a:cs typeface="Arial" panose="020B0604020202020204" pitchFamily="34" charset="0"/>
            </a:endParaRPr>
          </a:p>
          <a:p>
            <a:pPr marL="0" indent="0">
              <a:buNone/>
            </a:pPr>
            <a:r>
              <a:rPr lang="en-US" sz="2000">
                <a:ea typeface="+mn-lt"/>
                <a:cs typeface="+mn-lt"/>
              </a:rPr>
              <a:t>Cho </a:t>
            </a:r>
            <a:r>
              <a:rPr lang="en-US" sz="2000" err="1">
                <a:ea typeface="+mn-lt"/>
                <a:cs typeface="+mn-lt"/>
              </a:rPr>
              <a:t>biểu</a:t>
            </a:r>
            <a:r>
              <a:rPr lang="en-US" sz="2000">
                <a:ea typeface="+mn-lt"/>
                <a:cs typeface="+mn-lt"/>
              </a:rPr>
              <a:t> </a:t>
            </a:r>
            <a:r>
              <a:rPr lang="en-US" sz="2000" err="1">
                <a:ea typeface="+mn-lt"/>
                <a:cs typeface="+mn-lt"/>
              </a:rPr>
              <a:t>thức</a:t>
            </a:r>
            <a:r>
              <a:rPr lang="en-US" sz="2000">
                <a:ea typeface="+mn-lt"/>
                <a:cs typeface="+mn-lt"/>
              </a:rPr>
              <a:t> A</a:t>
            </a:r>
            <a:r>
              <a:rPr lang="en-US" sz="2000" baseline="-25000">
                <a:ea typeface="+mn-lt"/>
                <a:cs typeface="+mn-lt"/>
              </a:rPr>
              <a:t>1 </a:t>
            </a:r>
            <a:r>
              <a:rPr lang="en-US" sz="2000">
                <a:ea typeface="+mn-lt"/>
                <a:cs typeface="+mn-lt"/>
              </a:rPr>
              <a:t>⋅ A</a:t>
            </a:r>
            <a:r>
              <a:rPr lang="en-US" sz="2000" baseline="-25000">
                <a:ea typeface="+mn-lt"/>
                <a:cs typeface="+mn-lt"/>
              </a:rPr>
              <a:t>2</a:t>
            </a:r>
            <a:r>
              <a:rPr lang="en-US" sz="2000">
                <a:ea typeface="+mn-lt"/>
                <a:cs typeface="+mn-lt"/>
              </a:rPr>
              <a:t> ⋅ A</a:t>
            </a:r>
            <a:r>
              <a:rPr lang="en-US" sz="2000" baseline="-25000">
                <a:ea typeface="+mn-lt"/>
                <a:cs typeface="+mn-lt"/>
              </a:rPr>
              <a:t>3</a:t>
            </a:r>
            <a:r>
              <a:rPr lang="en-US" sz="2000">
                <a:ea typeface="+mn-lt"/>
                <a:cs typeface="+mn-lt"/>
              </a:rPr>
              <a:t> ⋅…⋅ A</a:t>
            </a:r>
            <a:r>
              <a:rPr lang="en-US" sz="2000" baseline="-25000">
                <a:ea typeface="+mn-lt"/>
                <a:cs typeface="+mn-lt"/>
              </a:rPr>
              <a:t>n</a:t>
            </a:r>
            <a:r>
              <a:rPr lang="en-US" sz="2000">
                <a:ea typeface="+mn-lt"/>
                <a:cs typeface="+mn-lt"/>
              </a:rPr>
              <a:t> </a:t>
            </a:r>
            <a:r>
              <a:rPr lang="en-US" sz="2000" err="1">
                <a:ea typeface="+mn-lt"/>
                <a:cs typeface="+mn-lt"/>
              </a:rPr>
              <a:t>trong</a:t>
            </a:r>
            <a:r>
              <a:rPr lang="en-US" sz="2000">
                <a:ea typeface="+mn-lt"/>
                <a:cs typeface="+mn-lt"/>
              </a:rPr>
              <a:t> </a:t>
            </a:r>
            <a:r>
              <a:rPr lang="en-US" sz="2000" err="1">
                <a:ea typeface="+mn-lt"/>
                <a:cs typeface="+mn-lt"/>
              </a:rPr>
              <a:t>đó</a:t>
            </a:r>
            <a:r>
              <a:rPr lang="en-US" sz="2000">
                <a:ea typeface="+mn-lt"/>
                <a:cs typeface="+mn-lt"/>
              </a:rPr>
              <a:t> A</a:t>
            </a:r>
            <a:r>
              <a:rPr lang="en-US" sz="2000" baseline="-25000">
                <a:ea typeface="+mn-lt"/>
                <a:cs typeface="+mn-lt"/>
              </a:rPr>
              <a:t>i</a:t>
            </a:r>
            <a:r>
              <a:rPr lang="en-US" sz="2000">
                <a:ea typeface="+mn-lt"/>
                <a:cs typeface="+mn-lt"/>
              </a:rPr>
              <a:t> </a:t>
            </a:r>
            <a:r>
              <a:rPr lang="en-US" sz="2000" err="1">
                <a:ea typeface="+mn-lt"/>
                <a:cs typeface="+mn-lt"/>
              </a:rPr>
              <a:t>là</a:t>
            </a:r>
            <a:r>
              <a:rPr lang="en-US" sz="2000">
                <a:ea typeface="+mn-lt"/>
                <a:cs typeface="+mn-lt"/>
              </a:rPr>
              <a:t> </a:t>
            </a:r>
            <a:r>
              <a:rPr lang="en-US" sz="2000" err="1">
                <a:ea typeface="+mn-lt"/>
                <a:cs typeface="+mn-lt"/>
              </a:rPr>
              <a:t>các</a:t>
            </a:r>
            <a:r>
              <a:rPr lang="en-US" sz="2000">
                <a:ea typeface="+mn-lt"/>
                <a:cs typeface="+mn-lt"/>
              </a:rPr>
              <a:t> </a:t>
            </a:r>
            <a:r>
              <a:rPr lang="en-US" sz="2000" err="1">
                <a:solidFill>
                  <a:srgbClr val="FF0000"/>
                </a:solidFill>
                <a:ea typeface="+mn-lt"/>
                <a:cs typeface="+mn-lt"/>
              </a:rPr>
              <a:t>số</a:t>
            </a:r>
            <a:r>
              <a:rPr lang="en-US" sz="2000">
                <a:solidFill>
                  <a:srgbClr val="FF0000"/>
                </a:solidFill>
                <a:ea typeface="+mn-lt"/>
                <a:cs typeface="+mn-lt"/>
              </a:rPr>
              <a:t> </a:t>
            </a:r>
            <a:r>
              <a:rPr lang="en-US" sz="2000" err="1">
                <a:solidFill>
                  <a:srgbClr val="FF0000"/>
                </a:solidFill>
                <a:ea typeface="+mn-lt"/>
                <a:cs typeface="+mn-lt"/>
              </a:rPr>
              <a:t>thực</a:t>
            </a:r>
            <a:r>
              <a:rPr lang="en-US" sz="2000">
                <a:solidFill>
                  <a:srgbClr val="FF0000"/>
                </a:solidFill>
                <a:ea typeface="+mn-lt"/>
                <a:cs typeface="+mn-lt"/>
              </a:rPr>
              <a:t> </a:t>
            </a:r>
            <a:r>
              <a:rPr lang="en-US" sz="2000" err="1">
                <a:solidFill>
                  <a:srgbClr val="FF0000"/>
                </a:solidFill>
                <a:ea typeface="+mn-lt"/>
                <a:cs typeface="+mn-lt"/>
              </a:rPr>
              <a:t>không</a:t>
            </a:r>
            <a:r>
              <a:rPr lang="en-US" sz="2000">
                <a:solidFill>
                  <a:srgbClr val="FF0000"/>
                </a:solidFill>
                <a:ea typeface="+mn-lt"/>
                <a:cs typeface="+mn-lt"/>
              </a:rPr>
              <a:t> </a:t>
            </a:r>
            <a:r>
              <a:rPr lang="en-US" sz="2000" err="1">
                <a:solidFill>
                  <a:srgbClr val="FF0000"/>
                </a:solidFill>
                <a:ea typeface="+mn-lt"/>
                <a:cs typeface="+mn-lt"/>
              </a:rPr>
              <a:t>âm</a:t>
            </a:r>
            <a:r>
              <a:rPr lang="en-US" sz="2000">
                <a:ea typeface="+mn-lt"/>
                <a:cs typeface="+mn-lt"/>
              </a:rPr>
              <a:t> </a:t>
            </a:r>
            <a:r>
              <a:rPr lang="en-US" sz="2000" err="1">
                <a:ea typeface="+mn-lt"/>
                <a:cs typeface="+mn-lt"/>
              </a:rPr>
              <a:t>và</a:t>
            </a:r>
            <a:r>
              <a:rPr lang="en-US" sz="2000">
                <a:ea typeface="+mn-lt"/>
                <a:cs typeface="+mn-lt"/>
              </a:rPr>
              <a:t> "⋅" </a:t>
            </a:r>
            <a:r>
              <a:rPr lang="en-US" sz="2000" err="1">
                <a:ea typeface="+mn-lt"/>
                <a:cs typeface="+mn-lt"/>
              </a:rPr>
              <a:t>là</a:t>
            </a:r>
            <a:r>
              <a:rPr lang="en-US" sz="2000">
                <a:ea typeface="+mn-lt"/>
                <a:cs typeface="+mn-lt"/>
              </a:rPr>
              <a:t> </a:t>
            </a:r>
            <a:r>
              <a:rPr lang="en-US" sz="2000" err="1">
                <a:ea typeface="+mn-lt"/>
                <a:cs typeface="+mn-lt"/>
              </a:rPr>
              <a:t>một</a:t>
            </a:r>
            <a:r>
              <a:rPr lang="en-US" sz="2000">
                <a:ea typeface="+mn-lt"/>
                <a:cs typeface="+mn-lt"/>
              </a:rPr>
              <a:t> </a:t>
            </a:r>
            <a:r>
              <a:rPr lang="en-US" sz="2000" err="1">
                <a:ea typeface="+mn-lt"/>
                <a:cs typeface="+mn-lt"/>
              </a:rPr>
              <a:t>phép</a:t>
            </a:r>
            <a:r>
              <a:rPr lang="en-US" sz="2000">
                <a:ea typeface="+mn-lt"/>
                <a:cs typeface="+mn-lt"/>
              </a:rPr>
              <a:t> </a:t>
            </a:r>
            <a:r>
              <a:rPr lang="en-US" sz="2000" err="1">
                <a:ea typeface="+mn-lt"/>
                <a:cs typeface="+mn-lt"/>
              </a:rPr>
              <a:t>toán</a:t>
            </a:r>
            <a:r>
              <a:rPr lang="en-US" sz="2000">
                <a:ea typeface="+mn-lt"/>
                <a:cs typeface="+mn-lt"/>
              </a:rPr>
              <a:t> </a:t>
            </a:r>
            <a:r>
              <a:rPr lang="en-US" sz="2000">
                <a:latin typeface="Calibri"/>
                <a:cs typeface="Calibri"/>
              </a:rPr>
              <a:t>"</a:t>
            </a:r>
            <a:r>
              <a:rPr lang="en-US" sz="2000">
                <a:solidFill>
                  <a:srgbClr val="FF0000"/>
                </a:solidFill>
                <a:latin typeface="Consolas"/>
                <a:ea typeface="+mn-lt"/>
                <a:cs typeface="+mn-lt"/>
              </a:rPr>
              <a:t>+</a:t>
            </a:r>
            <a:r>
              <a:rPr lang="en-US" sz="2000">
                <a:latin typeface="Consolas"/>
                <a:ea typeface="+mn-lt"/>
                <a:cs typeface="+mn-lt"/>
              </a:rPr>
              <a:t>"</a:t>
            </a:r>
            <a:r>
              <a:rPr lang="en-US" sz="2000">
                <a:ea typeface="+mn-lt"/>
                <a:cs typeface="+mn-lt"/>
              </a:rPr>
              <a:t> </a:t>
            </a:r>
            <a:r>
              <a:rPr lang="en-US" sz="2000" err="1">
                <a:ea typeface="+mn-lt"/>
                <a:cs typeface="+mn-lt"/>
              </a:rPr>
              <a:t>hoặc</a:t>
            </a:r>
            <a:r>
              <a:rPr lang="en-US" sz="2000">
                <a:ea typeface="+mn-lt"/>
                <a:cs typeface="+mn-lt"/>
              </a:rPr>
              <a:t> </a:t>
            </a:r>
            <a:r>
              <a:rPr lang="en-US" sz="2000">
                <a:latin typeface="Calibri"/>
                <a:cs typeface="Calibri"/>
              </a:rPr>
              <a:t>"</a:t>
            </a:r>
            <a:r>
              <a:rPr lang="en-US" sz="2000">
                <a:solidFill>
                  <a:srgbClr val="FF0000"/>
                </a:solidFill>
                <a:latin typeface="Consolas"/>
                <a:ea typeface="+mn-lt"/>
                <a:cs typeface="+mn-lt"/>
              </a:rPr>
              <a:t>*</a:t>
            </a:r>
            <a:r>
              <a:rPr lang="en-US" sz="2000">
                <a:latin typeface="Consolas"/>
                <a:ea typeface="+mn-lt"/>
                <a:cs typeface="+mn-lt"/>
              </a:rPr>
              <a:t>"</a:t>
            </a:r>
            <a:r>
              <a:rPr lang="en-US" sz="2000">
                <a:ea typeface="+mn-lt"/>
                <a:cs typeface="+mn-lt"/>
              </a:rPr>
              <a:t> </a:t>
            </a:r>
            <a:r>
              <a:rPr lang="en-US" sz="2000" err="1">
                <a:ea typeface="+mn-lt"/>
                <a:cs typeface="+mn-lt"/>
              </a:rPr>
              <a:t>cho</a:t>
            </a:r>
            <a:r>
              <a:rPr lang="en-US" sz="2000">
                <a:ea typeface="+mn-lt"/>
                <a:cs typeface="+mn-lt"/>
              </a:rPr>
              <a:t> </a:t>
            </a:r>
            <a:r>
              <a:rPr lang="en-US" sz="2000" err="1">
                <a:ea typeface="+mn-lt"/>
                <a:cs typeface="+mn-lt"/>
              </a:rPr>
              <a:t>trước</a:t>
            </a:r>
            <a:r>
              <a:rPr lang="en-US" sz="2000">
                <a:ea typeface="+mn-lt"/>
                <a:cs typeface="+mn-lt"/>
              </a:rPr>
              <a:t>. </a:t>
            </a:r>
            <a:r>
              <a:rPr lang="en-US" sz="2000" err="1">
                <a:ea typeface="+mn-lt"/>
                <a:cs typeface="+mn-lt"/>
              </a:rPr>
              <a:t>Hãy</a:t>
            </a:r>
            <a:r>
              <a:rPr lang="en-US" sz="2000">
                <a:ea typeface="+mn-lt"/>
                <a:cs typeface="+mn-lt"/>
              </a:rPr>
              <a:t> </a:t>
            </a:r>
            <a:r>
              <a:rPr lang="en-US" sz="2000" err="1">
                <a:ea typeface="+mn-lt"/>
                <a:cs typeface="+mn-lt"/>
              </a:rPr>
              <a:t>đặt</a:t>
            </a:r>
            <a:r>
              <a:rPr lang="en-US" sz="2000">
                <a:ea typeface="+mn-lt"/>
                <a:cs typeface="+mn-lt"/>
              </a:rPr>
              <a:t> </a:t>
            </a:r>
            <a:r>
              <a:rPr lang="en-US" sz="2000" err="1">
                <a:ea typeface="+mn-lt"/>
                <a:cs typeface="+mn-lt"/>
              </a:rPr>
              <a:t>các</a:t>
            </a:r>
            <a:r>
              <a:rPr lang="en-US" sz="2000">
                <a:ea typeface="+mn-lt"/>
                <a:cs typeface="+mn-lt"/>
              </a:rPr>
              <a:t> </a:t>
            </a:r>
            <a:r>
              <a:rPr lang="en-US" sz="2000" err="1">
                <a:ea typeface="+mn-lt"/>
                <a:cs typeface="+mn-lt"/>
              </a:rPr>
              <a:t>dấu</a:t>
            </a:r>
            <a:r>
              <a:rPr lang="en-US" sz="2000">
                <a:ea typeface="+mn-lt"/>
                <a:cs typeface="+mn-lt"/>
              </a:rPr>
              <a:t> </a:t>
            </a:r>
            <a:r>
              <a:rPr lang="en-US" sz="2000" err="1">
                <a:ea typeface="+mn-lt"/>
                <a:cs typeface="+mn-lt"/>
              </a:rPr>
              <a:t>ngoặc</a:t>
            </a:r>
            <a:r>
              <a:rPr lang="en-US" sz="2000">
                <a:ea typeface="+mn-lt"/>
                <a:cs typeface="+mn-lt"/>
              </a:rPr>
              <a:t> </a:t>
            </a:r>
            <a:r>
              <a:rPr lang="en-US" sz="2000" err="1">
                <a:ea typeface="+mn-lt"/>
                <a:cs typeface="+mn-lt"/>
              </a:rPr>
              <a:t>để</a:t>
            </a:r>
            <a:r>
              <a:rPr lang="en-US" sz="2000">
                <a:ea typeface="+mn-lt"/>
                <a:cs typeface="+mn-lt"/>
              </a:rPr>
              <a:t> </a:t>
            </a:r>
            <a:r>
              <a:rPr lang="en-US" sz="2000" err="1">
                <a:ea typeface="+mn-lt"/>
                <a:cs typeface="+mn-lt"/>
              </a:rPr>
              <a:t>biểu</a:t>
            </a:r>
            <a:r>
              <a:rPr lang="en-US" sz="2000">
                <a:ea typeface="+mn-lt"/>
                <a:cs typeface="+mn-lt"/>
              </a:rPr>
              <a:t> </a:t>
            </a:r>
            <a:r>
              <a:rPr lang="en-US" sz="2000" err="1">
                <a:ea typeface="+mn-lt"/>
                <a:cs typeface="+mn-lt"/>
              </a:rPr>
              <a:t>thức</a:t>
            </a:r>
            <a:r>
              <a:rPr lang="en-US" sz="2000">
                <a:ea typeface="+mn-lt"/>
                <a:cs typeface="+mn-lt"/>
              </a:rPr>
              <a:t> </a:t>
            </a:r>
            <a:r>
              <a:rPr lang="en-US" sz="2000" err="1">
                <a:ea typeface="+mn-lt"/>
                <a:cs typeface="+mn-lt"/>
              </a:rPr>
              <a:t>thu</a:t>
            </a:r>
            <a:r>
              <a:rPr lang="en-US" sz="2000">
                <a:ea typeface="+mn-lt"/>
                <a:cs typeface="+mn-lt"/>
              </a:rPr>
              <a:t> </a:t>
            </a:r>
            <a:r>
              <a:rPr lang="en-US" sz="2000" err="1">
                <a:ea typeface="+mn-lt"/>
                <a:cs typeface="+mn-lt"/>
              </a:rPr>
              <a:t>được</a:t>
            </a:r>
            <a:r>
              <a:rPr lang="en-US" sz="2000">
                <a:ea typeface="+mn-lt"/>
                <a:cs typeface="+mn-lt"/>
              </a:rPr>
              <a:t> </a:t>
            </a:r>
            <a:r>
              <a:rPr lang="en-US" sz="2000" err="1">
                <a:ea typeface="+mn-lt"/>
                <a:cs typeface="+mn-lt"/>
              </a:rPr>
              <a:t>có</a:t>
            </a:r>
            <a:r>
              <a:rPr lang="en-US" sz="2000">
                <a:ea typeface="+mn-lt"/>
                <a:cs typeface="+mn-lt"/>
              </a:rPr>
              <a:t> </a:t>
            </a:r>
            <a:r>
              <a:rPr lang="en-US" sz="2000" err="1">
                <a:ea typeface="+mn-lt"/>
                <a:cs typeface="+mn-lt"/>
              </a:rPr>
              <a:t>kết</a:t>
            </a:r>
            <a:r>
              <a:rPr lang="en-US" sz="2000">
                <a:ea typeface="+mn-lt"/>
                <a:cs typeface="+mn-lt"/>
              </a:rPr>
              <a:t> </a:t>
            </a:r>
            <a:r>
              <a:rPr lang="en-US" sz="2000" err="1">
                <a:ea typeface="+mn-lt"/>
                <a:cs typeface="+mn-lt"/>
              </a:rPr>
              <a:t>quả</a:t>
            </a:r>
            <a:r>
              <a:rPr lang="en-US" sz="2000">
                <a:ea typeface="+mn-lt"/>
                <a:cs typeface="+mn-lt"/>
              </a:rPr>
              <a:t> </a:t>
            </a:r>
            <a:r>
              <a:rPr lang="en-US" sz="2000" err="1">
                <a:ea typeface="+mn-lt"/>
                <a:cs typeface="+mn-lt"/>
              </a:rPr>
              <a:t>lớn</a:t>
            </a:r>
            <a:r>
              <a:rPr lang="en-US" sz="2000">
                <a:ea typeface="+mn-lt"/>
                <a:cs typeface="+mn-lt"/>
              </a:rPr>
              <a:t> </a:t>
            </a:r>
            <a:r>
              <a:rPr lang="en-US" sz="2000" err="1">
                <a:ea typeface="+mn-lt"/>
                <a:cs typeface="+mn-lt"/>
              </a:rPr>
              <a:t>nhất</a:t>
            </a:r>
            <a:r>
              <a:rPr lang="en-US" sz="2000">
                <a:ea typeface="+mn-lt"/>
                <a:cs typeface="+mn-lt"/>
              </a:rPr>
              <a:t>.</a:t>
            </a:r>
            <a:endParaRPr lang="en-US" sz="2000">
              <a:cs typeface="Calibri"/>
            </a:endParaRPr>
          </a:p>
          <a:p>
            <a:pPr marL="0" indent="0">
              <a:buNone/>
            </a:pPr>
            <a:endParaRPr lang="en-US" sz="2000">
              <a:solidFill>
                <a:schemeClr val="tx1">
                  <a:lumMod val="85000"/>
                  <a:lumOff val="15000"/>
                </a:schemeClr>
              </a:solidFill>
              <a:cs typeface="Calibri"/>
            </a:endParaRPr>
          </a:p>
          <a:p>
            <a:pPr marL="0" indent="0">
              <a:buNone/>
            </a:pPr>
            <a:r>
              <a:rPr lang="en-US" sz="2400" b="1">
                <a:solidFill>
                  <a:schemeClr val="tx1">
                    <a:lumMod val="85000"/>
                    <a:lumOff val="15000"/>
                  </a:schemeClr>
                </a:solidFill>
                <a:ea typeface="+mn-lt"/>
                <a:cs typeface="+mn-lt"/>
              </a:rPr>
              <a:t>INPUT</a:t>
            </a:r>
            <a:endParaRPr lang="en-US" sz="2400">
              <a:solidFill>
                <a:schemeClr val="tx1">
                  <a:lumMod val="85000"/>
                  <a:lumOff val="15000"/>
                </a:schemeClr>
              </a:solidFill>
            </a:endParaRPr>
          </a:p>
          <a:p>
            <a:pPr marL="0" indent="0">
              <a:buNone/>
            </a:pPr>
            <a:r>
              <a:rPr lang="en-US" sz="2000" err="1">
                <a:solidFill>
                  <a:schemeClr val="tx1">
                    <a:lumMod val="85000"/>
                    <a:lumOff val="15000"/>
                  </a:schemeClr>
                </a:solidFill>
                <a:cs typeface="Calibri"/>
              </a:rPr>
              <a:t>Xâu</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kí</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tự</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chỉ</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chứa</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các</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số</a:t>
            </a:r>
            <a:r>
              <a:rPr lang="en-US" sz="2000">
                <a:solidFill>
                  <a:schemeClr val="tx1">
                    <a:lumMod val="85000"/>
                    <a:lumOff val="15000"/>
                  </a:schemeClr>
                </a:solidFill>
                <a:cs typeface="Calibri"/>
              </a:rPr>
              <a:t> [0, 9], "+", "-"</a:t>
            </a:r>
            <a:endParaRPr lang="en-US" sz="2000" b="1">
              <a:solidFill>
                <a:schemeClr val="tx1">
                  <a:lumMod val="85000"/>
                  <a:lumOff val="15000"/>
                </a:schemeClr>
              </a:solidFill>
              <a:cs typeface="Calibri"/>
            </a:endParaRPr>
          </a:p>
          <a:p>
            <a:pPr marL="0" indent="0">
              <a:buNone/>
            </a:pPr>
            <a:endParaRPr lang="en-US" sz="2000">
              <a:solidFill>
                <a:schemeClr val="tx1">
                  <a:lumMod val="85000"/>
                  <a:lumOff val="15000"/>
                </a:schemeClr>
              </a:solidFill>
              <a:cs typeface="Calibri"/>
            </a:endParaRPr>
          </a:p>
          <a:p>
            <a:pPr marL="0" indent="0">
              <a:buNone/>
            </a:pPr>
            <a:r>
              <a:rPr lang="en-US" sz="2400" b="1">
                <a:solidFill>
                  <a:schemeClr val="tx1">
                    <a:lumMod val="85000"/>
                    <a:lumOff val="15000"/>
                  </a:schemeClr>
                </a:solidFill>
                <a:cs typeface="Calibri"/>
              </a:rPr>
              <a:t>OUTPUT</a:t>
            </a:r>
            <a:endParaRPr lang="en-US" sz="2400">
              <a:solidFill>
                <a:schemeClr val="tx1">
                  <a:lumMod val="85000"/>
                  <a:lumOff val="15000"/>
                </a:schemeClr>
              </a:solidFill>
            </a:endParaRPr>
          </a:p>
          <a:p>
            <a:pPr marL="0" indent="0">
              <a:buNone/>
            </a:pPr>
            <a:r>
              <a:rPr lang="en-US" sz="2000" err="1">
                <a:solidFill>
                  <a:schemeClr val="tx1">
                    <a:lumMod val="85000"/>
                    <a:lumOff val="15000"/>
                  </a:schemeClr>
                </a:solidFill>
                <a:cs typeface="Calibri"/>
              </a:rPr>
              <a:t>Kết</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quả</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lớn</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nhất</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thu</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được</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theo</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yêu</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cầu</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đề</a:t>
            </a:r>
            <a:r>
              <a:rPr lang="en-US" sz="2000">
                <a:solidFill>
                  <a:schemeClr val="tx1">
                    <a:lumMod val="85000"/>
                    <a:lumOff val="15000"/>
                  </a:schemeClr>
                </a:solidFill>
                <a:cs typeface="Calibri"/>
              </a:rPr>
              <a:t> </a:t>
            </a:r>
            <a:r>
              <a:rPr lang="en-US" sz="2000" err="1">
                <a:solidFill>
                  <a:schemeClr val="tx1">
                    <a:lumMod val="85000"/>
                    <a:lumOff val="15000"/>
                  </a:schemeClr>
                </a:solidFill>
                <a:cs typeface="Calibri"/>
              </a:rPr>
              <a:t>bài</a:t>
            </a:r>
            <a:r>
              <a:rPr lang="en-US" sz="2000">
                <a:solidFill>
                  <a:schemeClr val="tx1">
                    <a:lumMod val="85000"/>
                    <a:lumOff val="15000"/>
                  </a:schemeClr>
                </a:solidFill>
                <a:cs typeface="Calibri"/>
              </a:rPr>
              <a:t>.</a:t>
            </a:r>
            <a:endParaRPr lang="en-US" sz="2400" b="1">
              <a:solidFill>
                <a:schemeClr val="tx1">
                  <a:lumMod val="85000"/>
                  <a:lumOff val="15000"/>
                </a:schemeClr>
              </a:solidFill>
              <a:cs typeface="Calibri"/>
            </a:endParaRPr>
          </a:p>
          <a:p>
            <a:pPr marL="0" indent="0">
              <a:buNone/>
            </a:pPr>
            <a:endParaRPr lang="en-US" sz="2000">
              <a:solidFill>
                <a:schemeClr val="tx1">
                  <a:lumMod val="85000"/>
                  <a:lumOff val="15000"/>
                </a:schemeClr>
              </a:solidFill>
              <a:cs typeface="Calibri"/>
            </a:endParaRP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219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a:solidFill>
                  <a:schemeClr val="tx1">
                    <a:lumMod val="85000"/>
                    <a:lumOff val="15000"/>
                  </a:schemeClr>
                </a:solidFill>
                <a:latin typeface="Lucida Sans"/>
                <a:ea typeface="+mj-ea"/>
                <a:cs typeface="+mj-cs"/>
              </a:rPr>
              <a:t>EXPR</a:t>
            </a:r>
            <a:endParaRPr lang="en-US" sz="3200" b="1" kern="1200">
              <a:solidFill>
                <a:schemeClr val="tx1">
                  <a:lumMod val="85000"/>
                  <a:lumOff val="15000"/>
                </a:schemeClr>
              </a:solidFill>
              <a:latin typeface="Lucida Sans"/>
              <a:ea typeface="+mj-ea"/>
              <a:cs typeface="+mj-cs"/>
            </a:endParaRPr>
          </a:p>
        </p:txBody>
      </p:sp>
      <p:sp>
        <p:nvSpPr>
          <p:cNvPr id="3" name="Chỗ dành sẵn cho Nội dung 2">
            <a:extLst>
              <a:ext uri="{FF2B5EF4-FFF2-40B4-BE49-F238E27FC236}">
                <a16:creationId xmlns:a16="http://schemas.microsoft.com/office/drawing/2014/main" id="{81D88AA0-DD79-4F41-A269-1626CBCFDCDA}"/>
              </a:ext>
            </a:extLst>
          </p:cNvPr>
          <p:cNvSpPr>
            <a:spLocks noGrp="1"/>
          </p:cNvSpPr>
          <p:nvPr>
            <p:ph idx="1"/>
          </p:nvPr>
        </p:nvSpPr>
        <p:spPr>
          <a:xfrm>
            <a:off x="1140569" y="1309547"/>
            <a:ext cx="9915480" cy="4243667"/>
          </a:xfrm>
        </p:spPr>
        <p:txBody>
          <a:bodyPr vert="horz" lIns="91440" tIns="45720" rIns="91440" bIns="45720" rtlCol="0" anchor="ctr">
            <a:normAutofit/>
          </a:bodyPr>
          <a:lstStyle/>
          <a:p>
            <a:pPr marL="0" indent="0">
              <a:buNone/>
            </a:pPr>
            <a:endParaRPr lang="en-US" sz="2400" b="1">
              <a:solidFill>
                <a:schemeClr val="tx1">
                  <a:lumMod val="85000"/>
                  <a:lumOff val="15000"/>
                </a:schemeClr>
              </a:solidFill>
              <a:cs typeface="Calibri"/>
            </a:endParaRPr>
          </a:p>
          <a:p>
            <a:pPr marL="0" indent="0">
              <a:buNone/>
            </a:pPr>
            <a:endParaRPr lang="en-US" sz="2000">
              <a:solidFill>
                <a:schemeClr val="tx1">
                  <a:lumMod val="85000"/>
                  <a:lumOff val="15000"/>
                </a:schemeClr>
              </a:solidFill>
              <a:cs typeface="Calibri"/>
            </a:endParaRP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hỗ dành sẵn cho Nội dung 2">
            <a:extLst>
              <a:ext uri="{FF2B5EF4-FFF2-40B4-BE49-F238E27FC236}">
                <a16:creationId xmlns:a16="http://schemas.microsoft.com/office/drawing/2014/main" id="{4658152E-497C-4097-8C95-247AA65E63E9}"/>
              </a:ext>
            </a:extLst>
          </p:cNvPr>
          <p:cNvSpPr txBox="1">
            <a:spLocks/>
          </p:cNvSpPr>
          <p:nvPr/>
        </p:nvSpPr>
        <p:spPr>
          <a:xfrm>
            <a:off x="1140569" y="2122347"/>
            <a:ext cx="9915480" cy="178445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err="1">
                <a:solidFill>
                  <a:schemeClr val="tx2">
                    <a:lumMod val="75000"/>
                  </a:schemeClr>
                </a:solidFill>
                <a:latin typeface="Lucida Sans"/>
              </a:rPr>
              <a:t>Ví</a:t>
            </a:r>
            <a:r>
              <a:rPr lang="en-US" sz="2400" b="1" u="sng">
                <a:solidFill>
                  <a:schemeClr val="tx2">
                    <a:lumMod val="75000"/>
                  </a:schemeClr>
                </a:solidFill>
                <a:latin typeface="Lucida Sans"/>
              </a:rPr>
              <a:t> </a:t>
            </a:r>
            <a:r>
              <a:rPr lang="en-US" sz="2400" b="1" u="sng" err="1">
                <a:solidFill>
                  <a:schemeClr val="tx2">
                    <a:lumMod val="75000"/>
                  </a:schemeClr>
                </a:solidFill>
                <a:latin typeface="Lucida Sans"/>
              </a:rPr>
              <a:t>dụ</a:t>
            </a:r>
            <a:r>
              <a:rPr lang="en-US" sz="2400" b="1" u="sng">
                <a:solidFill>
                  <a:schemeClr val="tx2">
                    <a:lumMod val="75000"/>
                  </a:schemeClr>
                </a:solidFill>
                <a:latin typeface="Lucida Sans"/>
              </a:rPr>
              <a:t>:</a:t>
            </a:r>
            <a:endParaRPr lang="vi-VN" sz="2400">
              <a:solidFill>
                <a:schemeClr val="tx2">
                  <a:lumMod val="75000"/>
                </a:schemeClr>
              </a:solidFill>
            </a:endParaRPr>
          </a:p>
          <a:p>
            <a:pPr marL="0" indent="0">
              <a:buNone/>
            </a:pPr>
            <a:r>
              <a:rPr lang="en-US" sz="2000">
                <a:solidFill>
                  <a:schemeClr val="tx2">
                    <a:lumMod val="75000"/>
                  </a:schemeClr>
                </a:solidFill>
                <a:cs typeface="Calibri"/>
              </a:rPr>
              <a:t>INPUT : 1+3*2+1+2*5</a:t>
            </a:r>
          </a:p>
          <a:p>
            <a:pPr marL="0" indent="0">
              <a:buNone/>
            </a:pPr>
            <a:r>
              <a:rPr lang="en-US" sz="2000">
                <a:solidFill>
                  <a:schemeClr val="tx2">
                    <a:lumMod val="75000"/>
                  </a:schemeClr>
                </a:solidFill>
                <a:cs typeface="Calibri"/>
              </a:rPr>
              <a:t>OUTPUT : 100</a:t>
            </a:r>
          </a:p>
          <a:p>
            <a:pPr marL="0" indent="0">
              <a:buNone/>
            </a:pPr>
            <a:r>
              <a:rPr lang="en-US" sz="2000" err="1">
                <a:solidFill>
                  <a:schemeClr val="tx2">
                    <a:lumMod val="75000"/>
                  </a:schemeClr>
                </a:solidFill>
                <a:cs typeface="Calibri"/>
              </a:rPr>
              <a:t>Giải</a:t>
            </a:r>
            <a:r>
              <a:rPr lang="en-US" sz="2000">
                <a:solidFill>
                  <a:schemeClr val="tx2">
                    <a:lumMod val="75000"/>
                  </a:schemeClr>
                </a:solidFill>
                <a:cs typeface="Calibri"/>
              </a:rPr>
              <a:t> </a:t>
            </a:r>
            <a:r>
              <a:rPr lang="en-US" sz="2000" err="1">
                <a:solidFill>
                  <a:schemeClr val="tx2">
                    <a:lumMod val="75000"/>
                  </a:schemeClr>
                </a:solidFill>
                <a:cs typeface="Calibri"/>
              </a:rPr>
              <a:t>thích</a:t>
            </a:r>
            <a:r>
              <a:rPr lang="en-US" sz="2000">
                <a:solidFill>
                  <a:schemeClr val="tx2">
                    <a:lumMod val="75000"/>
                  </a:schemeClr>
                </a:solidFill>
                <a:cs typeface="Calibri"/>
              </a:rPr>
              <a:t> : (1+3)*(2+1+2)*5</a:t>
            </a:r>
          </a:p>
          <a:p>
            <a:pPr marL="0" indent="0">
              <a:buNone/>
            </a:pPr>
            <a:endParaRPr lang="en-US" sz="2000">
              <a:solidFill>
                <a:srgbClr val="262626"/>
              </a:solidFill>
              <a:cs typeface="Calibri"/>
            </a:endParaRPr>
          </a:p>
        </p:txBody>
      </p:sp>
      <p:sp>
        <p:nvSpPr>
          <p:cNvPr id="12" name="Hộp Văn bản 11">
            <a:extLst>
              <a:ext uri="{FF2B5EF4-FFF2-40B4-BE49-F238E27FC236}">
                <a16:creationId xmlns:a16="http://schemas.microsoft.com/office/drawing/2014/main" id="{5E54636C-7FD4-4EE6-B246-0AD972E4A518}"/>
              </a:ext>
            </a:extLst>
          </p:cNvPr>
          <p:cNvSpPr txBox="1"/>
          <p:nvPr/>
        </p:nvSpPr>
        <p:spPr>
          <a:xfrm>
            <a:off x="1136100" y="3909236"/>
            <a:ext cx="99152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err="1">
                <a:solidFill>
                  <a:srgbClr val="C00000"/>
                </a:solidFill>
                <a:latin typeface="Calibri"/>
                <a:cs typeface="Calibri"/>
              </a:rPr>
              <a:t>Nhận</a:t>
            </a:r>
            <a:r>
              <a:rPr lang="en-US" sz="2000">
                <a:solidFill>
                  <a:srgbClr val="C00000"/>
                </a:solidFill>
                <a:latin typeface="Calibri"/>
                <a:cs typeface="Calibri"/>
              </a:rPr>
              <a:t> </a:t>
            </a:r>
            <a:r>
              <a:rPr lang="en-US" sz="2000" err="1">
                <a:solidFill>
                  <a:srgbClr val="C00000"/>
                </a:solidFill>
                <a:latin typeface="Calibri"/>
                <a:cs typeface="Calibri"/>
              </a:rPr>
              <a:t>xét</a:t>
            </a:r>
            <a:r>
              <a:rPr lang="en-US" sz="2000">
                <a:solidFill>
                  <a:srgbClr val="C00000"/>
                </a:solidFill>
                <a:latin typeface="Calibri"/>
                <a:cs typeface="Calibri"/>
              </a:rPr>
              <a:t> : </a:t>
            </a:r>
            <a:endParaRPr lang="en-US" sz="2400">
              <a:solidFill>
                <a:srgbClr val="C00000"/>
              </a:solidFill>
              <a:latin typeface="Lucida Sans"/>
              <a:cs typeface="Calibri"/>
            </a:endParaRPr>
          </a:p>
          <a:p>
            <a:pPr>
              <a:lnSpc>
                <a:spcPct val="150000"/>
              </a:lnSpc>
            </a:pPr>
            <a:r>
              <a:rPr lang="en-US" sz="2000">
                <a:solidFill>
                  <a:srgbClr val="000000"/>
                </a:solidFill>
                <a:latin typeface="Calibri"/>
                <a:cs typeface="Calibri"/>
              </a:rPr>
              <a:t>   + </a:t>
            </a:r>
            <a:r>
              <a:rPr lang="en-US" sz="2000" err="1">
                <a:solidFill>
                  <a:srgbClr val="000000"/>
                </a:solidFill>
                <a:latin typeface="Calibri"/>
                <a:cs typeface="Calibri"/>
              </a:rPr>
              <a:t>Có</a:t>
            </a:r>
            <a:r>
              <a:rPr lang="en-US" sz="2000">
                <a:solidFill>
                  <a:srgbClr val="000000"/>
                </a:solidFill>
                <a:latin typeface="Calibri"/>
                <a:cs typeface="Calibri"/>
              </a:rPr>
              <a:t> </a:t>
            </a:r>
            <a:r>
              <a:rPr lang="en-US" sz="2000" err="1">
                <a:solidFill>
                  <a:srgbClr val="000000"/>
                </a:solidFill>
                <a:latin typeface="Calibri"/>
                <a:cs typeface="Calibri"/>
              </a:rPr>
              <a:t>thể</a:t>
            </a:r>
            <a:r>
              <a:rPr lang="en-US" sz="2000">
                <a:solidFill>
                  <a:srgbClr val="000000"/>
                </a:solidFill>
                <a:latin typeface="Calibri"/>
                <a:cs typeface="Calibri"/>
              </a:rPr>
              <a:t> chia </a:t>
            </a:r>
            <a:r>
              <a:rPr lang="en-US" sz="2000" err="1">
                <a:solidFill>
                  <a:srgbClr val="000000"/>
                </a:solidFill>
                <a:latin typeface="Calibri"/>
                <a:cs typeface="Calibri"/>
              </a:rPr>
              <a:t>nhóm</a:t>
            </a:r>
            <a:r>
              <a:rPr lang="en-US" sz="2000">
                <a:solidFill>
                  <a:srgbClr val="000000"/>
                </a:solidFill>
                <a:latin typeface="Calibri"/>
                <a:cs typeface="Calibri"/>
              </a:rPr>
              <a:t> </a:t>
            </a:r>
            <a:r>
              <a:rPr lang="en-US" sz="2000">
                <a:ea typeface="+mn-lt"/>
                <a:cs typeface="+mn-lt"/>
              </a:rPr>
              <a:t>A</a:t>
            </a:r>
            <a:r>
              <a:rPr lang="en-US" sz="2000" baseline="-25000">
                <a:ea typeface="+mn-lt"/>
                <a:cs typeface="+mn-lt"/>
              </a:rPr>
              <a:t>i </a:t>
            </a:r>
            <a:r>
              <a:rPr lang="en-US" sz="2000">
                <a:ea typeface="+mn-lt"/>
                <a:cs typeface="+mn-lt"/>
              </a:rPr>
              <a:t>⋅ A</a:t>
            </a:r>
            <a:r>
              <a:rPr lang="en-US" sz="2000" baseline="-25000">
                <a:ea typeface="+mn-lt"/>
                <a:cs typeface="+mn-lt"/>
              </a:rPr>
              <a:t>i+1</a:t>
            </a:r>
            <a:r>
              <a:rPr lang="en-US" sz="2000">
                <a:ea typeface="+mn-lt"/>
                <a:cs typeface="+mn-lt"/>
              </a:rPr>
              <a:t>  ⋅…⋅ A</a:t>
            </a:r>
            <a:r>
              <a:rPr lang="en-US" sz="2000" baseline="-25000">
                <a:ea typeface="+mn-lt"/>
                <a:cs typeface="+mn-lt"/>
              </a:rPr>
              <a:t>j</a:t>
            </a:r>
            <a:r>
              <a:rPr lang="en-US" sz="2000">
                <a:ea typeface="+mn-lt"/>
                <a:cs typeface="+mn-lt"/>
              </a:rPr>
              <a:t> </a:t>
            </a:r>
            <a:r>
              <a:rPr lang="en-US" sz="2000" err="1">
                <a:ea typeface="+mn-lt"/>
                <a:cs typeface="+mn-lt"/>
              </a:rPr>
              <a:t>thành</a:t>
            </a:r>
            <a:r>
              <a:rPr lang="en-US" sz="2000">
                <a:ea typeface="+mn-lt"/>
                <a:cs typeface="+mn-lt"/>
              </a:rPr>
              <a:t> 2 </a:t>
            </a:r>
            <a:r>
              <a:rPr lang="en-US" sz="2000" err="1">
                <a:ea typeface="+mn-lt"/>
                <a:cs typeface="+mn-lt"/>
              </a:rPr>
              <a:t>nhóm</a:t>
            </a:r>
            <a:r>
              <a:rPr lang="en-US" sz="2000">
                <a:ea typeface="+mn-lt"/>
                <a:cs typeface="+mn-lt"/>
              </a:rPr>
              <a:t> (A</a:t>
            </a:r>
            <a:r>
              <a:rPr lang="en-US" sz="2000" baseline="-25000">
                <a:ea typeface="+mn-lt"/>
                <a:cs typeface="+mn-lt"/>
              </a:rPr>
              <a:t>i </a:t>
            </a:r>
            <a:r>
              <a:rPr lang="en-US" sz="2000">
                <a:ea typeface="+mn-lt"/>
                <a:cs typeface="+mn-lt"/>
              </a:rPr>
              <a:t>⋅ A</a:t>
            </a:r>
            <a:r>
              <a:rPr lang="en-US" sz="2000" baseline="-25000">
                <a:ea typeface="+mn-lt"/>
                <a:cs typeface="+mn-lt"/>
              </a:rPr>
              <a:t>i+1</a:t>
            </a:r>
            <a:r>
              <a:rPr lang="en-US" sz="2000">
                <a:ea typeface="+mn-lt"/>
                <a:cs typeface="+mn-lt"/>
              </a:rPr>
              <a:t>  ⋅…⋅ A</a:t>
            </a:r>
            <a:r>
              <a:rPr lang="en-US" sz="2000" baseline="-25000">
                <a:ea typeface="+mn-lt"/>
                <a:cs typeface="+mn-lt"/>
              </a:rPr>
              <a:t>k</a:t>
            </a:r>
            <a:r>
              <a:rPr lang="en-US" sz="2000">
                <a:ea typeface="+mn-lt"/>
                <a:cs typeface="+mn-lt"/>
              </a:rPr>
              <a:t> ) ⋅ (A</a:t>
            </a:r>
            <a:r>
              <a:rPr lang="en-US" sz="2000" baseline="-25000">
                <a:ea typeface="+mn-lt"/>
                <a:cs typeface="+mn-lt"/>
              </a:rPr>
              <a:t>k+1 </a:t>
            </a:r>
            <a:r>
              <a:rPr lang="en-US" sz="2000">
                <a:ea typeface="+mn-lt"/>
                <a:cs typeface="+mn-lt"/>
              </a:rPr>
              <a:t>⋅ A</a:t>
            </a:r>
            <a:r>
              <a:rPr lang="en-US" sz="2000" baseline="-25000">
                <a:ea typeface="+mn-lt"/>
                <a:cs typeface="+mn-lt"/>
              </a:rPr>
              <a:t>k+2</a:t>
            </a:r>
            <a:r>
              <a:rPr lang="en-US" sz="2000">
                <a:ea typeface="+mn-lt"/>
                <a:cs typeface="+mn-lt"/>
              </a:rPr>
              <a:t>  ⋅…⋅ A</a:t>
            </a:r>
            <a:r>
              <a:rPr lang="en-US" sz="2000" baseline="-25000">
                <a:ea typeface="+mn-lt"/>
                <a:cs typeface="+mn-lt"/>
              </a:rPr>
              <a:t>j</a:t>
            </a:r>
            <a:r>
              <a:rPr lang="en-US" sz="2000">
                <a:ea typeface="+mn-lt"/>
                <a:cs typeface="+mn-lt"/>
              </a:rPr>
              <a:t> ) </a:t>
            </a:r>
            <a:endParaRPr lang="en-US"/>
          </a:p>
          <a:p>
            <a:pPr>
              <a:lnSpc>
                <a:spcPct val="150000"/>
              </a:lnSpc>
            </a:pPr>
            <a:r>
              <a:rPr lang="en-US" sz="2000">
                <a:solidFill>
                  <a:srgbClr val="000000"/>
                </a:solidFill>
                <a:latin typeface="Calibri"/>
                <a:cs typeface="Calibri"/>
              </a:rPr>
              <a:t>   + </a:t>
            </a:r>
            <a:r>
              <a:rPr lang="en-US" sz="2000" err="1">
                <a:solidFill>
                  <a:srgbClr val="000000"/>
                </a:solidFill>
                <a:latin typeface="Calibri"/>
                <a:cs typeface="Calibri"/>
              </a:rPr>
              <a:t>Vì</a:t>
            </a:r>
            <a:r>
              <a:rPr lang="en-US" sz="2000">
                <a:solidFill>
                  <a:srgbClr val="000000"/>
                </a:solidFill>
                <a:latin typeface="Calibri"/>
                <a:cs typeface="Calibri"/>
              </a:rPr>
              <a:t> "+" </a:t>
            </a:r>
            <a:r>
              <a:rPr lang="en-US" sz="2000" err="1">
                <a:solidFill>
                  <a:srgbClr val="000000"/>
                </a:solidFill>
                <a:latin typeface="Calibri"/>
                <a:cs typeface="Calibri"/>
              </a:rPr>
              <a:t>và</a:t>
            </a:r>
            <a:r>
              <a:rPr lang="en-US" sz="2000">
                <a:solidFill>
                  <a:srgbClr val="000000"/>
                </a:solidFill>
                <a:latin typeface="Calibri"/>
                <a:cs typeface="Calibri"/>
              </a:rPr>
              <a:t> "*" </a:t>
            </a:r>
            <a:r>
              <a:rPr lang="en-US" sz="2000" err="1">
                <a:solidFill>
                  <a:srgbClr val="000000"/>
                </a:solidFill>
                <a:latin typeface="Calibri"/>
                <a:cs typeface="Calibri"/>
              </a:rPr>
              <a:t>đồng</a:t>
            </a:r>
            <a:r>
              <a:rPr lang="en-US" sz="2000">
                <a:solidFill>
                  <a:srgbClr val="000000"/>
                </a:solidFill>
                <a:latin typeface="Calibri"/>
                <a:cs typeface="Calibri"/>
              </a:rPr>
              <a:t> </a:t>
            </a:r>
            <a:r>
              <a:rPr lang="en-US" sz="2000" err="1">
                <a:solidFill>
                  <a:srgbClr val="000000"/>
                </a:solidFill>
                <a:latin typeface="Calibri"/>
                <a:cs typeface="Calibri"/>
              </a:rPr>
              <a:t>biến</a:t>
            </a:r>
            <a:r>
              <a:rPr lang="en-US" sz="2000">
                <a:ea typeface="+mn-lt"/>
                <a:cs typeface="+mn-lt"/>
              </a:rPr>
              <a:t>, A</a:t>
            </a:r>
            <a:r>
              <a:rPr lang="en-US" sz="2000" baseline="-25000">
                <a:ea typeface="+mn-lt"/>
                <a:cs typeface="+mn-lt"/>
              </a:rPr>
              <a:t>i  </a:t>
            </a:r>
            <a:r>
              <a:rPr lang="en-US" sz="2000" err="1">
                <a:ea typeface="+mn-lt"/>
                <a:cs typeface="+mn-lt"/>
              </a:rPr>
              <a:t>không</a:t>
            </a:r>
            <a:r>
              <a:rPr lang="en-US" sz="2000">
                <a:ea typeface="+mn-lt"/>
                <a:cs typeface="+mn-lt"/>
              </a:rPr>
              <a:t> </a:t>
            </a:r>
            <a:r>
              <a:rPr lang="en-US" sz="2000" err="1">
                <a:ea typeface="+mn-lt"/>
                <a:cs typeface="+mn-lt"/>
              </a:rPr>
              <a:t>âm</a:t>
            </a:r>
            <a:r>
              <a:rPr lang="en-US" sz="2000">
                <a:ea typeface="+mn-lt"/>
                <a:cs typeface="+mn-lt"/>
              </a:rPr>
              <a:t> =&gt;</a:t>
            </a:r>
            <a:r>
              <a:rPr lang="en-US" sz="2000">
                <a:latin typeface="Calibri"/>
                <a:cs typeface="Calibri"/>
              </a:rPr>
              <a:t> (Ai ⋅ Ai+1  ⋅…⋅ A) </a:t>
            </a:r>
            <a:r>
              <a:rPr lang="en-US" sz="2000" err="1">
                <a:latin typeface="Calibri"/>
                <a:cs typeface="Calibri"/>
              </a:rPr>
              <a:t>đạt</a:t>
            </a:r>
            <a:r>
              <a:rPr lang="en-US" sz="2000">
                <a:latin typeface="Calibri"/>
                <a:cs typeface="Calibri"/>
              </a:rPr>
              <a:t> max </a:t>
            </a:r>
            <a:r>
              <a:rPr lang="en-US" sz="2000" err="1">
                <a:latin typeface="Calibri"/>
                <a:cs typeface="Calibri"/>
              </a:rPr>
              <a:t>khi</a:t>
            </a:r>
            <a:r>
              <a:rPr lang="en-US" sz="2000">
                <a:latin typeface="Calibri"/>
                <a:cs typeface="Calibri"/>
              </a:rPr>
              <a:t>  (Ai ⋅ Ai+1  ⋅…⋅ Ak )  </a:t>
            </a:r>
            <a:r>
              <a:rPr lang="en-US" sz="2000" err="1">
                <a:latin typeface="Calibri"/>
                <a:cs typeface="Calibri"/>
              </a:rPr>
              <a:t>và</a:t>
            </a:r>
            <a:r>
              <a:rPr lang="en-US" sz="2000">
                <a:latin typeface="Calibri"/>
                <a:cs typeface="Calibri"/>
              </a:rPr>
              <a:t> (Ak+1 ⋅ Ak+2  ⋅…⋅ Aj )  </a:t>
            </a:r>
            <a:r>
              <a:rPr lang="en-US" sz="2000" err="1">
                <a:latin typeface="Calibri"/>
                <a:cs typeface="Calibri"/>
              </a:rPr>
              <a:t>đạt</a:t>
            </a:r>
            <a:r>
              <a:rPr lang="en-US" sz="2000">
                <a:latin typeface="Calibri"/>
                <a:cs typeface="Calibri"/>
              </a:rPr>
              <a:t> max</a:t>
            </a:r>
            <a:endParaRPr lang="en-US" sz="2000">
              <a:ea typeface="+mn-lt"/>
              <a:cs typeface="+mn-lt"/>
            </a:endParaRPr>
          </a:p>
          <a:p>
            <a:endParaRPr lang="en-US" sz="2400" b="1" u="sng">
              <a:solidFill>
                <a:srgbClr val="333F50"/>
              </a:solidFill>
              <a:latin typeface="Calibri"/>
              <a:cs typeface="Calibri"/>
            </a:endParaRPr>
          </a:p>
        </p:txBody>
      </p:sp>
    </p:spTree>
    <p:extLst>
      <p:ext uri="{BB962C8B-B14F-4D97-AF65-F5344CB8AC3E}">
        <p14:creationId xmlns:p14="http://schemas.microsoft.com/office/powerpoint/2010/main" val="36235304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Hộp Văn bản 3">
            <a:extLst>
              <a:ext uri="{FF2B5EF4-FFF2-40B4-BE49-F238E27FC236}">
                <a16:creationId xmlns:a16="http://schemas.microsoft.com/office/drawing/2014/main" id="{0AE3E604-872B-4512-853C-E1FFE60B3A87}"/>
              </a:ext>
            </a:extLst>
          </p:cNvPr>
          <p:cNvSpPr txBox="1"/>
          <p:nvPr/>
        </p:nvSpPr>
        <p:spPr>
          <a:xfrm>
            <a:off x="1141654" y="322349"/>
            <a:ext cx="9543405" cy="11887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a:solidFill>
                  <a:schemeClr val="tx1">
                    <a:lumMod val="85000"/>
                    <a:lumOff val="15000"/>
                  </a:schemeClr>
                </a:solidFill>
                <a:latin typeface="Lucida Sans"/>
                <a:ea typeface="+mj-ea"/>
                <a:cs typeface="+mj-cs"/>
              </a:rPr>
              <a:t>Expr</a:t>
            </a:r>
            <a:endParaRPr lang="en-US" sz="3200" b="1" kern="1200">
              <a:solidFill>
                <a:schemeClr val="tx1">
                  <a:lumMod val="85000"/>
                  <a:lumOff val="15000"/>
                </a:schemeClr>
              </a:solidFill>
              <a:latin typeface="Lucida Sans"/>
              <a:ea typeface="+mj-ea"/>
              <a:cs typeface="+mj-cs"/>
            </a:endParaRPr>
          </a:p>
        </p:txBody>
      </p:sp>
      <p:sp>
        <p:nvSpPr>
          <p:cNvPr id="8"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ỗ dành sẵn cho Nội dung 8">
            <a:extLst>
              <a:ext uri="{FF2B5EF4-FFF2-40B4-BE49-F238E27FC236}">
                <a16:creationId xmlns:a16="http://schemas.microsoft.com/office/drawing/2014/main" id="{79F8680F-C46C-44D7-BD94-BA7B6007366E}"/>
              </a:ext>
            </a:extLst>
          </p:cNvPr>
          <p:cNvSpPr>
            <a:spLocks noGrp="1"/>
          </p:cNvSpPr>
          <p:nvPr>
            <p:ph idx="1"/>
          </p:nvPr>
        </p:nvSpPr>
        <p:spPr>
          <a:xfrm>
            <a:off x="1143000" y="1825625"/>
            <a:ext cx="10210800" cy="4351338"/>
          </a:xfrm>
        </p:spPr>
        <p:txBody>
          <a:bodyPr vert="horz" lIns="91440" tIns="45720" rIns="91440" bIns="45720" rtlCol="0" anchor="t">
            <a:normAutofit/>
          </a:bodyPr>
          <a:lstStyle/>
          <a:p>
            <a:pPr marL="0" indent="0">
              <a:buNone/>
            </a:pPr>
            <a:r>
              <a:rPr lang="en-US" sz="2400" err="1">
                <a:solidFill>
                  <a:schemeClr val="accent1">
                    <a:lumMod val="50000"/>
                  </a:schemeClr>
                </a:solidFill>
                <a:latin typeface="Lucida Sans"/>
                <a:cs typeface="Arial"/>
              </a:rPr>
              <a:t>Xây</a:t>
            </a:r>
            <a:r>
              <a:rPr lang="en-US" sz="2400">
                <a:solidFill>
                  <a:schemeClr val="accent1">
                    <a:lumMod val="50000"/>
                  </a:schemeClr>
                </a:solidFill>
                <a:latin typeface="Lucida Sans"/>
                <a:cs typeface="Arial"/>
              </a:rPr>
              <a:t> </a:t>
            </a:r>
            <a:r>
              <a:rPr lang="en-US" sz="2400" err="1">
                <a:solidFill>
                  <a:schemeClr val="accent1">
                    <a:lumMod val="50000"/>
                  </a:schemeClr>
                </a:solidFill>
                <a:latin typeface="Lucida Sans"/>
                <a:cs typeface="Arial"/>
              </a:rPr>
              <a:t>dựng</a:t>
            </a:r>
            <a:r>
              <a:rPr lang="en-US" sz="2400">
                <a:solidFill>
                  <a:schemeClr val="accent1">
                    <a:lumMod val="50000"/>
                  </a:schemeClr>
                </a:solidFill>
                <a:latin typeface="Lucida Sans"/>
                <a:cs typeface="Arial"/>
              </a:rPr>
              <a:t> </a:t>
            </a:r>
            <a:r>
              <a:rPr lang="en-US" sz="2400" err="1">
                <a:solidFill>
                  <a:schemeClr val="accent1">
                    <a:lumMod val="50000"/>
                  </a:schemeClr>
                </a:solidFill>
                <a:latin typeface="Lucida Sans"/>
                <a:cs typeface="Arial"/>
              </a:rPr>
              <a:t>công</a:t>
            </a:r>
            <a:r>
              <a:rPr lang="en-US" sz="2400">
                <a:solidFill>
                  <a:schemeClr val="accent1">
                    <a:lumMod val="50000"/>
                  </a:schemeClr>
                </a:solidFill>
                <a:latin typeface="Lucida Sans"/>
                <a:cs typeface="Arial"/>
              </a:rPr>
              <a:t> </a:t>
            </a:r>
            <a:r>
              <a:rPr lang="en-US" sz="2400" err="1">
                <a:solidFill>
                  <a:schemeClr val="accent1">
                    <a:lumMod val="50000"/>
                  </a:schemeClr>
                </a:solidFill>
                <a:latin typeface="Lucida Sans"/>
                <a:cs typeface="Arial"/>
              </a:rPr>
              <a:t>thức</a:t>
            </a:r>
            <a:r>
              <a:rPr lang="en-US" sz="2400">
                <a:solidFill>
                  <a:schemeClr val="accent1">
                    <a:lumMod val="50000"/>
                  </a:schemeClr>
                </a:solidFill>
                <a:latin typeface="Lucida Sans"/>
                <a:cs typeface="Arial"/>
              </a:rPr>
              <a:t> </a:t>
            </a:r>
            <a:r>
              <a:rPr lang="en-US" sz="2400" err="1">
                <a:solidFill>
                  <a:schemeClr val="accent1">
                    <a:lumMod val="50000"/>
                  </a:schemeClr>
                </a:solidFill>
                <a:latin typeface="Lucida Sans"/>
                <a:cs typeface="Arial"/>
              </a:rPr>
              <a:t>truy</a:t>
            </a:r>
            <a:r>
              <a:rPr lang="en-US" sz="2400">
                <a:solidFill>
                  <a:schemeClr val="accent1">
                    <a:lumMod val="50000"/>
                  </a:schemeClr>
                </a:solidFill>
                <a:latin typeface="Lucida Sans"/>
                <a:cs typeface="Arial"/>
              </a:rPr>
              <a:t> </a:t>
            </a:r>
            <a:r>
              <a:rPr lang="en-US" sz="2400" err="1">
                <a:solidFill>
                  <a:schemeClr val="accent1">
                    <a:lumMod val="50000"/>
                  </a:schemeClr>
                </a:solidFill>
                <a:latin typeface="Lucida Sans"/>
                <a:cs typeface="Arial"/>
              </a:rPr>
              <a:t>hồi</a:t>
            </a:r>
            <a:r>
              <a:rPr lang="en-US" sz="2400">
                <a:solidFill>
                  <a:schemeClr val="accent1">
                    <a:lumMod val="50000"/>
                  </a:schemeClr>
                </a:solidFill>
                <a:latin typeface="Lucida Sans"/>
                <a:cs typeface="Arial"/>
              </a:rPr>
              <a:t> :</a:t>
            </a:r>
          </a:p>
          <a:p>
            <a:pPr marL="0" indent="0">
              <a:buNone/>
            </a:pPr>
            <a:endParaRPr lang="en-US" sz="2400">
              <a:latin typeface="Lucida Sans"/>
              <a:cs typeface="Arial" panose="020B0604020202020204" pitchFamily="34" charset="0"/>
            </a:endParaRPr>
          </a:p>
          <a:p>
            <a:pPr marL="0" indent="0">
              <a:buNone/>
            </a:pPr>
            <a:r>
              <a:rPr lang="en-US" sz="2000" err="1">
                <a:latin typeface="Lucida Sans"/>
                <a:cs typeface="Arial"/>
              </a:rPr>
              <a:t>Gọi</a:t>
            </a:r>
            <a:r>
              <a:rPr lang="en-US" sz="2000">
                <a:latin typeface="Lucida Sans"/>
                <a:cs typeface="Arial"/>
              </a:rPr>
              <a:t> </a:t>
            </a:r>
            <a:r>
              <a:rPr lang="en-US" sz="2000" err="1">
                <a:latin typeface="Lucida Sans"/>
                <a:cs typeface="Arial"/>
              </a:rPr>
              <a:t>dp</a:t>
            </a:r>
            <a:r>
              <a:rPr lang="en-US" sz="2000">
                <a:latin typeface="Lucida Sans"/>
                <a:cs typeface="Arial"/>
              </a:rPr>
              <a:t>[</a:t>
            </a:r>
            <a:r>
              <a:rPr lang="en-US" sz="2000" err="1">
                <a:latin typeface="Lucida Sans"/>
                <a:cs typeface="Arial"/>
              </a:rPr>
              <a:t>i</a:t>
            </a:r>
            <a:r>
              <a:rPr lang="en-US" sz="2000">
                <a:latin typeface="Lucida Sans"/>
                <a:cs typeface="Arial"/>
              </a:rPr>
              <a:t>][j] </a:t>
            </a:r>
            <a:r>
              <a:rPr lang="en-US" sz="2000" err="1">
                <a:latin typeface="Lucida Sans"/>
                <a:cs typeface="Arial"/>
              </a:rPr>
              <a:t>là</a:t>
            </a:r>
            <a:r>
              <a:rPr lang="en-US" sz="2000">
                <a:latin typeface="Lucida Sans"/>
                <a:cs typeface="Arial"/>
              </a:rPr>
              <a:t> </a:t>
            </a:r>
            <a:r>
              <a:rPr lang="en-US" sz="2000" err="1">
                <a:latin typeface="Lucida Sans"/>
                <a:cs typeface="Arial"/>
              </a:rPr>
              <a:t>giá</a:t>
            </a:r>
            <a:r>
              <a:rPr lang="en-US" sz="2000">
                <a:latin typeface="Lucida Sans"/>
                <a:cs typeface="Arial"/>
              </a:rPr>
              <a:t> </a:t>
            </a:r>
            <a:r>
              <a:rPr lang="en-US" sz="2000" err="1">
                <a:latin typeface="Lucida Sans"/>
                <a:cs typeface="Arial"/>
              </a:rPr>
              <a:t>trị</a:t>
            </a:r>
            <a:r>
              <a:rPr lang="en-US" sz="2000">
                <a:latin typeface="Lucida Sans"/>
                <a:cs typeface="Arial"/>
              </a:rPr>
              <a:t> </a:t>
            </a:r>
            <a:r>
              <a:rPr lang="en-US" sz="2000" err="1">
                <a:latin typeface="Lucida Sans"/>
                <a:cs typeface="Arial"/>
              </a:rPr>
              <a:t>lớn</a:t>
            </a:r>
            <a:r>
              <a:rPr lang="en-US" sz="2000">
                <a:latin typeface="Lucida Sans"/>
                <a:cs typeface="Arial"/>
              </a:rPr>
              <a:t> </a:t>
            </a:r>
            <a:r>
              <a:rPr lang="en-US" sz="2000" err="1">
                <a:latin typeface="Lucida Sans"/>
                <a:cs typeface="Arial"/>
              </a:rPr>
              <a:t>nhất</a:t>
            </a:r>
            <a:r>
              <a:rPr lang="en-US" sz="2000">
                <a:latin typeface="Lucida Sans"/>
                <a:cs typeface="Arial"/>
              </a:rPr>
              <a:t> </a:t>
            </a:r>
            <a:r>
              <a:rPr lang="en-US" sz="2000" err="1">
                <a:latin typeface="Lucida Sans"/>
                <a:cs typeface="Arial"/>
              </a:rPr>
              <a:t>có</a:t>
            </a:r>
            <a:r>
              <a:rPr lang="en-US" sz="2000">
                <a:latin typeface="Lucida Sans"/>
                <a:cs typeface="Arial"/>
              </a:rPr>
              <a:t> </a:t>
            </a:r>
            <a:r>
              <a:rPr lang="en-US" sz="2000" err="1">
                <a:latin typeface="Lucida Sans"/>
                <a:cs typeface="Arial"/>
              </a:rPr>
              <a:t>thể</a:t>
            </a:r>
            <a:r>
              <a:rPr lang="en-US" sz="2000">
                <a:latin typeface="Lucida Sans"/>
                <a:cs typeface="Arial"/>
              </a:rPr>
              <a:t> </a:t>
            </a:r>
            <a:r>
              <a:rPr lang="en-US" sz="2000" err="1">
                <a:latin typeface="Lucida Sans"/>
                <a:cs typeface="Arial"/>
              </a:rPr>
              <a:t>của</a:t>
            </a:r>
            <a:r>
              <a:rPr lang="en-US" sz="2000">
                <a:latin typeface="Lucida Sans"/>
                <a:cs typeface="Arial"/>
              </a:rPr>
              <a:t> </a:t>
            </a:r>
            <a:r>
              <a:rPr lang="en-US" sz="2000" err="1">
                <a:latin typeface="Lucida Sans"/>
                <a:cs typeface="Arial"/>
              </a:rPr>
              <a:t>biểu</a:t>
            </a:r>
            <a:r>
              <a:rPr lang="en-US" sz="2000">
                <a:latin typeface="Lucida Sans"/>
                <a:cs typeface="Arial"/>
              </a:rPr>
              <a:t> </a:t>
            </a:r>
            <a:r>
              <a:rPr lang="en-US" sz="2000" err="1">
                <a:latin typeface="Lucida Sans"/>
                <a:cs typeface="Arial"/>
              </a:rPr>
              <a:t>thức</a:t>
            </a:r>
            <a:r>
              <a:rPr lang="en-US" sz="2000">
                <a:latin typeface="Lucida Sans"/>
                <a:cs typeface="Arial"/>
              </a:rPr>
              <a:t> </a:t>
            </a:r>
            <a:r>
              <a:rPr lang="en-US" sz="2000">
                <a:ea typeface="+mn-lt"/>
                <a:cs typeface="+mn-lt"/>
              </a:rPr>
              <a:t>A</a:t>
            </a:r>
            <a:r>
              <a:rPr lang="en-US" sz="2000" baseline="-25000">
                <a:ea typeface="+mn-lt"/>
                <a:cs typeface="+mn-lt"/>
              </a:rPr>
              <a:t>i </a:t>
            </a:r>
            <a:r>
              <a:rPr lang="en-US" sz="2000">
                <a:ea typeface="+mn-lt"/>
                <a:cs typeface="+mn-lt"/>
              </a:rPr>
              <a:t>⋅ A</a:t>
            </a:r>
            <a:r>
              <a:rPr lang="en-US" sz="2000" baseline="-25000">
                <a:ea typeface="+mn-lt"/>
                <a:cs typeface="+mn-lt"/>
              </a:rPr>
              <a:t>i+1</a:t>
            </a:r>
            <a:r>
              <a:rPr lang="en-US" sz="2000">
                <a:ea typeface="+mn-lt"/>
                <a:cs typeface="+mn-lt"/>
              </a:rPr>
              <a:t>  ⋅…⋅ A</a:t>
            </a:r>
            <a:r>
              <a:rPr lang="en-US" sz="2000" baseline="-25000">
                <a:ea typeface="+mn-lt"/>
                <a:cs typeface="+mn-lt"/>
              </a:rPr>
              <a:t>j</a:t>
            </a:r>
            <a:endParaRPr lang="en-US">
              <a:ea typeface="+mn-lt"/>
              <a:cs typeface="+mn-lt"/>
            </a:endParaRPr>
          </a:p>
          <a:p>
            <a:pPr marL="0" indent="0">
              <a:buNone/>
            </a:pPr>
            <a:r>
              <a:rPr lang="en-US" sz="2000">
                <a:latin typeface="Lucida Sans"/>
                <a:ea typeface="+mn-lt"/>
                <a:cs typeface="+mn-lt"/>
              </a:rPr>
              <a:t>=&gt; </a:t>
            </a:r>
            <a:r>
              <a:rPr lang="en-US" sz="2000" err="1">
                <a:latin typeface="Lucida Sans"/>
                <a:ea typeface="+mn-lt"/>
                <a:cs typeface="+mn-lt"/>
              </a:rPr>
              <a:t>Kết</a:t>
            </a:r>
            <a:r>
              <a:rPr lang="en-US" sz="2000">
                <a:latin typeface="Lucida Sans"/>
                <a:ea typeface="+mn-lt"/>
                <a:cs typeface="+mn-lt"/>
              </a:rPr>
              <a:t> </a:t>
            </a:r>
            <a:r>
              <a:rPr lang="en-US" sz="2000" err="1">
                <a:latin typeface="Lucida Sans"/>
                <a:ea typeface="+mn-lt"/>
                <a:cs typeface="+mn-lt"/>
              </a:rPr>
              <a:t>quả</a:t>
            </a:r>
            <a:r>
              <a:rPr lang="en-US" sz="2000">
                <a:latin typeface="Lucida Sans"/>
                <a:ea typeface="+mn-lt"/>
                <a:cs typeface="+mn-lt"/>
              </a:rPr>
              <a:t> </a:t>
            </a:r>
            <a:r>
              <a:rPr lang="en-US" sz="2000" err="1">
                <a:latin typeface="Lucida Sans"/>
                <a:ea typeface="+mn-lt"/>
                <a:cs typeface="+mn-lt"/>
              </a:rPr>
              <a:t>bài</a:t>
            </a:r>
            <a:r>
              <a:rPr lang="en-US" sz="2000">
                <a:latin typeface="Lucida Sans"/>
                <a:cs typeface="Calibri"/>
              </a:rPr>
              <a:t> </a:t>
            </a:r>
            <a:r>
              <a:rPr lang="en-US" sz="2000" err="1">
                <a:latin typeface="Lucida Sans"/>
                <a:cs typeface="Calibri"/>
              </a:rPr>
              <a:t>toán</a:t>
            </a:r>
            <a:r>
              <a:rPr lang="en-US" sz="2000">
                <a:latin typeface="Lucida Sans"/>
                <a:cs typeface="Calibri"/>
              </a:rPr>
              <a:t> </a:t>
            </a:r>
            <a:r>
              <a:rPr lang="en-US" sz="2000" err="1">
                <a:latin typeface="Lucida Sans"/>
                <a:cs typeface="Calibri"/>
              </a:rPr>
              <a:t>là</a:t>
            </a:r>
            <a:r>
              <a:rPr lang="en-US" sz="2000">
                <a:latin typeface="Lucida Sans"/>
                <a:cs typeface="Calibri"/>
              </a:rPr>
              <a:t> </a:t>
            </a:r>
            <a:r>
              <a:rPr lang="en-US" sz="2000" err="1">
                <a:latin typeface="Lucida Sans"/>
                <a:cs typeface="Calibri"/>
              </a:rPr>
              <a:t>dp</a:t>
            </a:r>
            <a:r>
              <a:rPr lang="en-US" sz="2000">
                <a:latin typeface="Lucida Sans"/>
                <a:cs typeface="Calibri"/>
              </a:rPr>
              <a:t>[1][n]</a:t>
            </a:r>
            <a:endParaRPr lang="en-US" sz="2000">
              <a:latin typeface="Lucida Sans"/>
              <a:cs typeface="Arial"/>
            </a:endParaRPr>
          </a:p>
          <a:p>
            <a:pPr marL="0" indent="0">
              <a:buNone/>
            </a:pPr>
            <a:endParaRPr lang="en-US" sz="2000">
              <a:latin typeface="Calibri"/>
              <a:cs typeface="Calibri"/>
            </a:endParaRPr>
          </a:p>
          <a:p>
            <a:pPr marL="0" indent="0">
              <a:buNone/>
            </a:pPr>
            <a:r>
              <a:rPr lang="en-US" sz="2000" err="1">
                <a:solidFill>
                  <a:srgbClr val="000000"/>
                </a:solidFill>
                <a:latin typeface="Lucida Sans"/>
                <a:cs typeface="Calibri"/>
              </a:rPr>
              <a:t>Cơ</a:t>
            </a:r>
            <a:r>
              <a:rPr lang="en-US" sz="2000">
                <a:solidFill>
                  <a:srgbClr val="000000"/>
                </a:solidFill>
                <a:latin typeface="Lucida Sans"/>
                <a:cs typeface="Calibri"/>
              </a:rPr>
              <a:t> </a:t>
            </a:r>
            <a:r>
              <a:rPr lang="en-US" sz="2000" err="1">
                <a:solidFill>
                  <a:srgbClr val="000000"/>
                </a:solidFill>
                <a:latin typeface="Lucida Sans"/>
                <a:cs typeface="Calibri"/>
              </a:rPr>
              <a:t>sở</a:t>
            </a:r>
            <a:r>
              <a:rPr lang="en-US" sz="2000">
                <a:solidFill>
                  <a:srgbClr val="000000"/>
                </a:solidFill>
                <a:latin typeface="Lucida Sans"/>
                <a:cs typeface="Calibri"/>
              </a:rPr>
              <a:t> </a:t>
            </a:r>
            <a:r>
              <a:rPr lang="en-US" sz="2000" err="1">
                <a:solidFill>
                  <a:srgbClr val="000000"/>
                </a:solidFill>
                <a:latin typeface="Lucida Sans"/>
                <a:cs typeface="Calibri"/>
              </a:rPr>
              <a:t>quy</a:t>
            </a:r>
            <a:r>
              <a:rPr lang="en-US" sz="2000">
                <a:solidFill>
                  <a:srgbClr val="000000"/>
                </a:solidFill>
                <a:latin typeface="Lucida Sans"/>
                <a:cs typeface="Calibri"/>
              </a:rPr>
              <a:t> </a:t>
            </a:r>
            <a:r>
              <a:rPr lang="en-US" sz="2000" err="1">
                <a:solidFill>
                  <a:srgbClr val="000000"/>
                </a:solidFill>
                <a:latin typeface="Lucida Sans"/>
                <a:cs typeface="Calibri"/>
              </a:rPr>
              <a:t>hoach</a:t>
            </a:r>
            <a:r>
              <a:rPr lang="en-US" sz="2000">
                <a:solidFill>
                  <a:srgbClr val="000000"/>
                </a:solidFill>
                <a:latin typeface="Lucida Sans"/>
                <a:cs typeface="Calibri"/>
              </a:rPr>
              <a:t> </a:t>
            </a:r>
            <a:r>
              <a:rPr lang="en-US" sz="2000" err="1">
                <a:solidFill>
                  <a:srgbClr val="000000"/>
                </a:solidFill>
                <a:latin typeface="Lucida Sans"/>
                <a:cs typeface="Calibri"/>
              </a:rPr>
              <a:t>động</a:t>
            </a:r>
            <a:r>
              <a:rPr lang="en-US" sz="2000">
                <a:solidFill>
                  <a:srgbClr val="000000"/>
                </a:solidFill>
                <a:latin typeface="Lucida Sans"/>
                <a:cs typeface="Calibri"/>
              </a:rPr>
              <a:t> : </a:t>
            </a:r>
            <a:r>
              <a:rPr lang="en-US" sz="2000" err="1">
                <a:solidFill>
                  <a:srgbClr val="000000"/>
                </a:solidFill>
                <a:latin typeface="Lucida Sans"/>
                <a:cs typeface="Calibri"/>
              </a:rPr>
              <a:t>dp</a:t>
            </a:r>
            <a:r>
              <a:rPr lang="en-US" sz="2000">
                <a:solidFill>
                  <a:srgbClr val="000000"/>
                </a:solidFill>
                <a:latin typeface="Lucida Sans"/>
                <a:cs typeface="Calibri"/>
              </a:rPr>
              <a:t>[</a:t>
            </a:r>
            <a:r>
              <a:rPr lang="en-US" sz="2000" err="1">
                <a:solidFill>
                  <a:srgbClr val="000000"/>
                </a:solidFill>
                <a:latin typeface="Lucida Sans"/>
                <a:cs typeface="Calibri"/>
              </a:rPr>
              <a:t>i</a:t>
            </a:r>
            <a:r>
              <a:rPr lang="en-US" sz="2000">
                <a:solidFill>
                  <a:srgbClr val="000000"/>
                </a:solidFill>
                <a:latin typeface="Lucida Sans"/>
                <a:cs typeface="Calibri"/>
              </a:rPr>
              <a:t>][</a:t>
            </a:r>
            <a:r>
              <a:rPr lang="en-US" sz="2000" err="1">
                <a:solidFill>
                  <a:srgbClr val="000000"/>
                </a:solidFill>
                <a:latin typeface="Lucida Sans"/>
                <a:cs typeface="Calibri"/>
              </a:rPr>
              <a:t>i</a:t>
            </a:r>
            <a:r>
              <a:rPr lang="en-US" sz="2000">
                <a:solidFill>
                  <a:srgbClr val="000000"/>
                </a:solidFill>
                <a:latin typeface="Lucida Sans"/>
                <a:cs typeface="Calibri"/>
              </a:rPr>
              <a:t>] = A[</a:t>
            </a:r>
            <a:r>
              <a:rPr lang="en-US" sz="2000" err="1">
                <a:solidFill>
                  <a:srgbClr val="000000"/>
                </a:solidFill>
                <a:latin typeface="Lucida Sans"/>
                <a:cs typeface="Calibri"/>
              </a:rPr>
              <a:t>i</a:t>
            </a:r>
            <a:r>
              <a:rPr lang="en-US" sz="2000">
                <a:solidFill>
                  <a:srgbClr val="000000"/>
                </a:solidFill>
                <a:latin typeface="Lucida Sans"/>
                <a:cs typeface="Calibri"/>
              </a:rPr>
              <a:t>]</a:t>
            </a:r>
          </a:p>
          <a:p>
            <a:pPr marL="0" indent="0">
              <a:buNone/>
            </a:pPr>
            <a:r>
              <a:rPr lang="en-US" sz="2000">
                <a:solidFill>
                  <a:srgbClr val="000000"/>
                </a:solidFill>
                <a:latin typeface="Lucida Sans"/>
                <a:cs typeface="Calibri"/>
              </a:rPr>
              <a:t>Công </a:t>
            </a:r>
            <a:r>
              <a:rPr lang="en-US" sz="2000" err="1">
                <a:solidFill>
                  <a:srgbClr val="000000"/>
                </a:solidFill>
                <a:latin typeface="Lucida Sans"/>
                <a:cs typeface="Calibri"/>
              </a:rPr>
              <a:t>thức</a:t>
            </a:r>
            <a:r>
              <a:rPr lang="en-US" sz="2000">
                <a:solidFill>
                  <a:srgbClr val="000000"/>
                </a:solidFill>
                <a:latin typeface="Lucida Sans"/>
                <a:cs typeface="Calibri"/>
              </a:rPr>
              <a:t> </a:t>
            </a:r>
            <a:r>
              <a:rPr lang="en-US" sz="2000" err="1">
                <a:solidFill>
                  <a:srgbClr val="000000"/>
                </a:solidFill>
                <a:latin typeface="Lucida Sans"/>
                <a:cs typeface="Calibri"/>
              </a:rPr>
              <a:t>truy</a:t>
            </a:r>
            <a:r>
              <a:rPr lang="en-US" sz="2000">
                <a:solidFill>
                  <a:srgbClr val="000000"/>
                </a:solidFill>
                <a:latin typeface="Lucida Sans"/>
                <a:cs typeface="Calibri"/>
              </a:rPr>
              <a:t> </a:t>
            </a:r>
            <a:r>
              <a:rPr lang="en-US" sz="2000" err="1">
                <a:solidFill>
                  <a:srgbClr val="000000"/>
                </a:solidFill>
                <a:latin typeface="Lucida Sans"/>
                <a:cs typeface="Calibri"/>
              </a:rPr>
              <a:t>hồi</a:t>
            </a:r>
            <a:r>
              <a:rPr lang="en-US" sz="2000">
                <a:solidFill>
                  <a:srgbClr val="000000"/>
                </a:solidFill>
                <a:latin typeface="Lucida Sans"/>
                <a:cs typeface="Calibri"/>
              </a:rPr>
              <a:t> : </a:t>
            </a:r>
            <a:r>
              <a:rPr lang="en-US" sz="2000" err="1">
                <a:solidFill>
                  <a:srgbClr val="000000"/>
                </a:solidFill>
                <a:latin typeface="Lucida Sans"/>
                <a:cs typeface="Calibri"/>
              </a:rPr>
              <a:t>dp</a:t>
            </a:r>
            <a:r>
              <a:rPr lang="en-US" sz="2000">
                <a:solidFill>
                  <a:srgbClr val="000000"/>
                </a:solidFill>
                <a:latin typeface="Lucida Sans"/>
                <a:cs typeface="Calibri"/>
              </a:rPr>
              <a:t>[</a:t>
            </a:r>
            <a:r>
              <a:rPr lang="en-US" sz="2000" err="1">
                <a:solidFill>
                  <a:srgbClr val="000000"/>
                </a:solidFill>
                <a:latin typeface="Lucida Sans"/>
                <a:cs typeface="Calibri"/>
              </a:rPr>
              <a:t>i</a:t>
            </a:r>
            <a:r>
              <a:rPr lang="en-US" sz="2000">
                <a:solidFill>
                  <a:srgbClr val="000000"/>
                </a:solidFill>
                <a:latin typeface="Lucida Sans"/>
                <a:cs typeface="Calibri"/>
              </a:rPr>
              <a:t>][j] = max(</a:t>
            </a:r>
            <a:r>
              <a:rPr lang="en-US" sz="2000" err="1">
                <a:solidFill>
                  <a:srgbClr val="000000"/>
                </a:solidFill>
                <a:latin typeface="Lucida Sans"/>
                <a:cs typeface="Calibri"/>
              </a:rPr>
              <a:t>dp</a:t>
            </a:r>
            <a:r>
              <a:rPr lang="en-US" sz="2000">
                <a:solidFill>
                  <a:srgbClr val="000000"/>
                </a:solidFill>
                <a:latin typeface="Lucida Sans"/>
                <a:cs typeface="Calibri"/>
              </a:rPr>
              <a:t>[</a:t>
            </a:r>
            <a:r>
              <a:rPr lang="en-US" sz="2000" err="1">
                <a:solidFill>
                  <a:srgbClr val="000000"/>
                </a:solidFill>
                <a:latin typeface="Lucida Sans"/>
                <a:cs typeface="Calibri"/>
              </a:rPr>
              <a:t>i</a:t>
            </a:r>
            <a:r>
              <a:rPr lang="en-US" sz="2000">
                <a:solidFill>
                  <a:srgbClr val="000000"/>
                </a:solidFill>
                <a:latin typeface="Lucida Sans"/>
                <a:cs typeface="Calibri"/>
              </a:rPr>
              <a:t>][k] </a:t>
            </a:r>
            <a:r>
              <a:rPr lang="en-US" sz="2000">
                <a:latin typeface="Calibri"/>
                <a:cs typeface="Calibri"/>
              </a:rPr>
              <a:t>⋅</a:t>
            </a:r>
            <a:r>
              <a:rPr lang="en-US" sz="2000">
                <a:solidFill>
                  <a:srgbClr val="000000"/>
                </a:solidFill>
                <a:latin typeface="Calibri"/>
                <a:cs typeface="Calibri"/>
              </a:rPr>
              <a:t> </a:t>
            </a:r>
            <a:r>
              <a:rPr lang="en-US" sz="2000" err="1">
                <a:solidFill>
                  <a:srgbClr val="000000"/>
                </a:solidFill>
                <a:latin typeface="Lucida Sans"/>
                <a:cs typeface="Calibri"/>
              </a:rPr>
              <a:t>dp</a:t>
            </a:r>
            <a:r>
              <a:rPr lang="en-US" sz="2000">
                <a:solidFill>
                  <a:srgbClr val="000000"/>
                </a:solidFill>
                <a:latin typeface="Lucida Sans"/>
                <a:cs typeface="Calibri"/>
              </a:rPr>
              <a:t>[k+1][j]) </a:t>
            </a:r>
            <a:r>
              <a:rPr lang="en-US" sz="2000" err="1">
                <a:solidFill>
                  <a:srgbClr val="000000"/>
                </a:solidFill>
                <a:latin typeface="Lucida Sans"/>
                <a:cs typeface="Calibri"/>
              </a:rPr>
              <a:t>với</a:t>
            </a:r>
            <a:r>
              <a:rPr lang="en-US" sz="2000">
                <a:solidFill>
                  <a:srgbClr val="000000"/>
                </a:solidFill>
                <a:latin typeface="Lucida Sans"/>
                <a:cs typeface="Calibri"/>
              </a:rPr>
              <a:t> k = </a:t>
            </a:r>
            <a:r>
              <a:rPr lang="en-US" sz="2000" err="1">
                <a:solidFill>
                  <a:srgbClr val="000000"/>
                </a:solidFill>
                <a:latin typeface="Lucida Sans"/>
                <a:cs typeface="Calibri"/>
              </a:rPr>
              <a:t>i</a:t>
            </a:r>
            <a:r>
              <a:rPr lang="en-US" sz="2000">
                <a:solidFill>
                  <a:srgbClr val="000000"/>
                </a:solidFill>
                <a:latin typeface="Lucida Sans"/>
                <a:cs typeface="Calibri"/>
              </a:rPr>
              <a:t>, i+1, …, j-1 </a:t>
            </a:r>
          </a:p>
          <a:p>
            <a:pPr marL="0" indent="0">
              <a:buNone/>
            </a:pPr>
            <a:endParaRPr lang="en-US" sz="2000" i="1">
              <a:solidFill>
                <a:srgbClr val="000000"/>
              </a:solidFill>
              <a:latin typeface="Lucida Sans"/>
              <a:cs typeface="Arial"/>
            </a:endParaRPr>
          </a:p>
          <a:p>
            <a:pPr marL="0" indent="0">
              <a:buNone/>
            </a:pPr>
            <a:endParaRPr lang="en-US" sz="2000" i="1">
              <a:solidFill>
                <a:srgbClr val="000000"/>
              </a:solidFill>
              <a:latin typeface="Lucida Sans"/>
              <a:cs typeface="Arial"/>
            </a:endParaRPr>
          </a:p>
          <a:p>
            <a:pPr marL="0" indent="0">
              <a:buNone/>
            </a:pPr>
            <a:endParaRPr lang="en-US" sz="2400" i="1">
              <a:solidFill>
                <a:srgbClr val="000000"/>
              </a:solidFill>
              <a:latin typeface="Lucida Sans"/>
              <a:cs typeface="Arial"/>
            </a:endParaRPr>
          </a:p>
          <a:p>
            <a:pPr marL="0" indent="0">
              <a:buNone/>
            </a:pPr>
            <a:endParaRPr lang="en-US" sz="2000">
              <a:solidFill>
                <a:srgbClr val="000000"/>
              </a:solidFill>
              <a:latin typeface="Lucida Sans"/>
              <a:cs typeface="Arial"/>
            </a:endParaRPr>
          </a:p>
        </p:txBody>
      </p:sp>
    </p:spTree>
    <p:extLst>
      <p:ext uri="{BB962C8B-B14F-4D97-AF65-F5344CB8AC3E}">
        <p14:creationId xmlns:p14="http://schemas.microsoft.com/office/powerpoint/2010/main" val="18651262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832B321-7717-44D8-9166-276379117A84}"/>
              </a:ext>
            </a:extLst>
          </p:cNvPr>
          <p:cNvSpPr>
            <a:spLocks noGrp="1"/>
          </p:cNvSpPr>
          <p:nvPr>
            <p:ph type="title"/>
          </p:nvPr>
        </p:nvSpPr>
        <p:spPr>
          <a:xfrm>
            <a:off x="893619" y="1621270"/>
            <a:ext cx="8086879" cy="1807305"/>
          </a:xfrm>
        </p:spPr>
        <p:txBody>
          <a:bodyPr vert="horz" lIns="91440" tIns="45720" rIns="91440" bIns="45720" rtlCol="0" anchor="ctr">
            <a:normAutofit/>
          </a:bodyPr>
          <a:lstStyle/>
          <a:p>
            <a:r>
              <a:rPr lang="en-US" sz="4800" b="1"/>
              <a:t>S</a:t>
            </a:r>
            <a:r>
              <a:rPr lang="en-US" sz="4800"/>
              <a:t>o, what 's</a:t>
            </a:r>
            <a:r>
              <a:rPr lang="en-US" sz="4800" b="1"/>
              <a:t> </a:t>
            </a:r>
            <a:r>
              <a:rPr lang="en-US" sz="4800" b="1">
                <a:latin typeface="Calibri Light"/>
                <a:cs typeface="Calibri Light"/>
              </a:rPr>
              <a:t>điều kiện</a:t>
            </a:r>
            <a:r>
              <a:rPr lang="en-US" sz="4800" b="1"/>
              <a:t> ? </a:t>
            </a:r>
            <a:r>
              <a:rPr lang="en-US" b="1"/>
              <a:t> </a:t>
            </a:r>
          </a:p>
        </p:txBody>
      </p:sp>
      <p:sp>
        <p:nvSpPr>
          <p:cNvPr id="4" name="Hộp Văn bản 3">
            <a:extLst>
              <a:ext uri="{FF2B5EF4-FFF2-40B4-BE49-F238E27FC236}">
                <a16:creationId xmlns:a16="http://schemas.microsoft.com/office/drawing/2014/main" id="{12C4F137-DFA9-42F6-AE95-2B90467DB3CF}"/>
              </a:ext>
            </a:extLst>
          </p:cNvPr>
          <p:cNvSpPr txBox="1"/>
          <p:nvPr/>
        </p:nvSpPr>
        <p:spPr>
          <a:xfrm>
            <a:off x="893618" y="3427806"/>
            <a:ext cx="4444131" cy="17100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3200" b="1">
                <a:latin typeface="Calibri Light"/>
                <a:cs typeface="Calibri Light"/>
              </a:rPr>
              <a:t>Mọi problems </a:t>
            </a:r>
            <a:r>
              <a:rPr lang="en-US" sz="3200">
                <a:latin typeface="Calibri Light"/>
                <a:cs typeface="Calibri Light"/>
              </a:rPr>
              <a:t>đều có thể sử dụng ? </a:t>
            </a:r>
            <a:endParaRPr lang="en-US" sz="2000">
              <a:latin typeface="Calibri Light"/>
              <a:cs typeface="Calibri Light"/>
            </a:endParaRPr>
          </a:p>
        </p:txBody>
      </p:sp>
      <p:pic>
        <p:nvPicPr>
          <p:cNvPr id="40" name="Picture 39" descr="Many question marks on black background">
            <a:extLst>
              <a:ext uri="{FF2B5EF4-FFF2-40B4-BE49-F238E27FC236}">
                <a16:creationId xmlns:a16="http://schemas.microsoft.com/office/drawing/2014/main" id="{372817F4-2837-4A55-876B-352A8221EF0E}"/>
              </a:ext>
            </a:extLst>
          </p:cNvPr>
          <p:cNvPicPr>
            <a:picLocks noChangeAspect="1"/>
          </p:cNvPicPr>
          <p:nvPr/>
        </p:nvPicPr>
        <p:blipFill rotWithShape="1">
          <a:blip r:embed="rId2"/>
          <a:srcRect l="47056" r="7" b="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38370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11EAFA9-02EB-46A7-9C39-ADCD2F81A817}"/>
              </a:ext>
            </a:extLst>
          </p:cNvPr>
          <p:cNvSpPr>
            <a:spLocks noGrp="1"/>
          </p:cNvSpPr>
          <p:nvPr>
            <p:ph type="title"/>
          </p:nvPr>
        </p:nvSpPr>
        <p:spPr>
          <a:xfrm>
            <a:off x="764949" y="3499076"/>
            <a:ext cx="6053558" cy="2424774"/>
          </a:xfrm>
        </p:spPr>
        <p:txBody>
          <a:bodyPr vert="horz" lIns="91440" tIns="45720" rIns="91440" bIns="45720" rtlCol="0" anchor="ctr">
            <a:normAutofit/>
          </a:bodyPr>
          <a:lstStyle/>
          <a:p>
            <a:pPr algn="ctr"/>
            <a:r>
              <a:rPr lang="en-US" b="1">
                <a:solidFill>
                  <a:srgbClr val="FFFFFF"/>
                </a:solidFill>
              </a:rPr>
              <a:t>Nhận dạng bài toán </a:t>
            </a:r>
            <a:br>
              <a:rPr lang="en-US" b="1">
                <a:solidFill>
                  <a:srgbClr val="FFFFFF"/>
                </a:solidFill>
              </a:rPr>
            </a:br>
            <a:r>
              <a:rPr lang="en-US" b="1">
                <a:solidFill>
                  <a:srgbClr val="FFFFFF"/>
                </a:solidFill>
              </a:rPr>
              <a:t>Quy hoạch động</a:t>
            </a:r>
            <a:endParaRPr lang="vi-VN">
              <a:cs typeface="Times New Roman" panose="02020603050405020304" pitchFamily="18" charset="0"/>
            </a:endParaRPr>
          </a:p>
        </p:txBody>
      </p:sp>
      <p:sp>
        <p:nvSpPr>
          <p:cNvPr id="12" name="Freeform: Shape 11">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hỗ dành sẵn cho Nội dung 2">
            <a:extLst>
              <a:ext uri="{FF2B5EF4-FFF2-40B4-BE49-F238E27FC236}">
                <a16:creationId xmlns:a16="http://schemas.microsoft.com/office/drawing/2014/main" id="{3E650FA4-5F5B-47D5-AC80-1CBDB2B5CAE2}"/>
              </a:ext>
            </a:extLst>
          </p:cNvPr>
          <p:cNvSpPr>
            <a:spLocks noGrp="1"/>
          </p:cNvSpPr>
          <p:nvPr>
            <p:ph idx="1"/>
          </p:nvPr>
        </p:nvSpPr>
        <p:spPr>
          <a:xfrm>
            <a:off x="4215161" y="356187"/>
            <a:ext cx="2878409" cy="2448063"/>
          </a:xfrm>
        </p:spPr>
        <p:txBody>
          <a:bodyPr vert="horz" lIns="91440" tIns="45720" rIns="91440" bIns="45720" rtlCol="0" anchor="ctr">
            <a:normAutofit/>
          </a:bodyPr>
          <a:lstStyle/>
          <a:p>
            <a:r>
              <a:rPr lang="en-US" sz="2000"/>
              <a:t>Bài toán con gối nhau (</a:t>
            </a:r>
            <a:r>
              <a:rPr lang="en-US" sz="2000" i="1"/>
              <a:t>overlapping subproblem</a:t>
            </a:r>
            <a:r>
              <a:rPr lang="en-US" sz="2000"/>
              <a:t>)</a:t>
            </a:r>
          </a:p>
          <a:p>
            <a:endParaRPr lang="en-US" sz="2000"/>
          </a:p>
          <a:p>
            <a:pPr marL="0"/>
            <a:endParaRPr lang="en-US" sz="2000"/>
          </a:p>
        </p:txBody>
      </p:sp>
      <p:sp>
        <p:nvSpPr>
          <p:cNvPr id="18" name="Freeform: Shape 17">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Hộp Văn bản 4">
            <a:extLst>
              <a:ext uri="{FF2B5EF4-FFF2-40B4-BE49-F238E27FC236}">
                <a16:creationId xmlns:a16="http://schemas.microsoft.com/office/drawing/2014/main" id="{7BD78C68-6917-4EA4-94A3-2B68B433DD73}"/>
              </a:ext>
            </a:extLst>
          </p:cNvPr>
          <p:cNvSpPr txBox="1"/>
          <p:nvPr/>
        </p:nvSpPr>
        <p:spPr>
          <a:xfrm>
            <a:off x="8386139" y="3143438"/>
            <a:ext cx="3474621" cy="27804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Bef>
                <a:spcPts val="1000"/>
              </a:spcBef>
              <a:buFont typeface="Arial" panose="020B0604020202020204" pitchFamily="34" charset="0"/>
              <a:buChar char="•"/>
            </a:pPr>
            <a:r>
              <a:rPr lang="en-US" sz="2000"/>
              <a:t>Cấu trúc con tối ưu (optimal substructure)</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2606222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a:solidFill>
                <a:schemeClr val="tx1"/>
              </a:solidFill>
            </a:endParaRPr>
          </a:p>
        </p:txBody>
      </p:sp>
      <p:sp>
        <p:nvSpPr>
          <p:cNvPr id="2" name="Tiêu đề 1">
            <a:extLst>
              <a:ext uri="{FF2B5EF4-FFF2-40B4-BE49-F238E27FC236}">
                <a16:creationId xmlns:a16="http://schemas.microsoft.com/office/drawing/2014/main" id="{51758A35-E3A5-4CE5-BB10-C75814EAD80C}"/>
              </a:ext>
            </a:extLst>
          </p:cNvPr>
          <p:cNvSpPr>
            <a:spLocks noGrp="1"/>
          </p:cNvSpPr>
          <p:nvPr>
            <p:ph type="title"/>
          </p:nvPr>
        </p:nvSpPr>
        <p:spPr>
          <a:xfrm>
            <a:off x="8016641" y="662400"/>
            <a:ext cx="3410309" cy="1492132"/>
          </a:xfrm>
        </p:spPr>
        <p:txBody>
          <a:bodyPr anchor="t">
            <a:normAutofit/>
          </a:bodyPr>
          <a:lstStyle/>
          <a:p>
            <a:pPr>
              <a:spcBef>
                <a:spcPts val="1000"/>
              </a:spcBef>
            </a:pPr>
            <a:r>
              <a:rPr lang="vi-VN" sz="1800" b="1" err="1">
                <a:latin typeface="Arial"/>
                <a:cs typeface="Arial"/>
              </a:rPr>
              <a:t>Bài</a:t>
            </a:r>
            <a:r>
              <a:rPr lang="vi-VN" sz="1800" b="1">
                <a:latin typeface="Arial"/>
                <a:cs typeface="Arial"/>
              </a:rPr>
              <a:t> </a:t>
            </a:r>
            <a:r>
              <a:rPr lang="vi-VN" sz="1800" b="1" err="1">
                <a:latin typeface="Arial"/>
                <a:cs typeface="Arial"/>
              </a:rPr>
              <a:t>toán</a:t>
            </a:r>
            <a:r>
              <a:rPr lang="vi-VN" sz="1800" b="1">
                <a:latin typeface="Arial"/>
                <a:cs typeface="Arial"/>
              </a:rPr>
              <a:t> con </a:t>
            </a:r>
            <a:r>
              <a:rPr lang="en-US" sz="1800" b="1" err="1">
                <a:latin typeface="Arial"/>
                <a:cs typeface="Arial"/>
              </a:rPr>
              <a:t>gối</a:t>
            </a:r>
            <a:r>
              <a:rPr lang="vi-VN" sz="1800" b="1">
                <a:latin typeface="Arial"/>
                <a:cs typeface="Arial"/>
              </a:rPr>
              <a:t> nhau (</a:t>
            </a:r>
            <a:r>
              <a:rPr lang="vi-VN" sz="1800" b="1" i="1" err="1">
                <a:latin typeface="Arial"/>
                <a:cs typeface="Arial"/>
              </a:rPr>
              <a:t>overlapping</a:t>
            </a:r>
            <a:r>
              <a:rPr lang="vi-VN" sz="1800" b="1" i="1">
                <a:latin typeface="Arial"/>
                <a:cs typeface="Arial"/>
              </a:rPr>
              <a:t> </a:t>
            </a:r>
            <a:r>
              <a:rPr lang="vi-VN" sz="1800" b="1" i="1" err="1">
                <a:latin typeface="Arial"/>
                <a:cs typeface="Arial"/>
              </a:rPr>
              <a:t>subproblem</a:t>
            </a:r>
            <a:r>
              <a:rPr lang="vi-VN" sz="1800" b="1">
                <a:latin typeface="Arial"/>
                <a:cs typeface="Arial"/>
              </a:rPr>
              <a:t>)</a:t>
            </a:r>
            <a:endParaRPr lang="en-US" sz="1800" b="1">
              <a:ea typeface="+mj-lt"/>
              <a:cs typeface="+mj-lt"/>
            </a:endParaRPr>
          </a:p>
          <a:p>
            <a:endParaRPr lang="vi-VN" sz="1800">
              <a:latin typeface="Times New Roman"/>
              <a:cs typeface="Times New Roman"/>
            </a:endParaRPr>
          </a:p>
        </p:txBody>
      </p:sp>
      <p:sp>
        <p:nvSpPr>
          <p:cNvPr id="35" name="Freeform: Shape 34">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50" y="1564072"/>
            <a:ext cx="6015897" cy="3729856"/>
          </a:xfrm>
          <a:prstGeom prst="rect">
            <a:avLst/>
          </a:prstGeom>
        </p:spPr>
      </p:pic>
      <p:sp>
        <p:nvSpPr>
          <p:cNvPr id="6" name="Content Placeholder 5"/>
          <p:cNvSpPr>
            <a:spLocks noGrp="1"/>
          </p:cNvSpPr>
          <p:nvPr>
            <p:ph idx="1"/>
          </p:nvPr>
        </p:nvSpPr>
        <p:spPr>
          <a:xfrm>
            <a:off x="8016641" y="2286000"/>
            <a:ext cx="3410309" cy="3844800"/>
          </a:xfrm>
        </p:spPr>
        <p:txBody>
          <a:bodyPr vert="horz" lIns="91440" tIns="45720" rIns="91440" bIns="45720" rtlCol="0" anchor="t">
            <a:normAutofit/>
          </a:bodyPr>
          <a:lstStyle/>
          <a:p>
            <a:r>
              <a:rPr lang="en-US" sz="2000" err="1">
                <a:solidFill>
                  <a:schemeClr val="tx1">
                    <a:alpha val="60000"/>
                  </a:schemeClr>
                </a:solidFill>
                <a:latin typeface="Arial"/>
                <a:cs typeface="Arial"/>
              </a:rPr>
              <a:t>Bài</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toán</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được</a:t>
            </a:r>
            <a:r>
              <a:rPr lang="en-US" sz="2000">
                <a:solidFill>
                  <a:schemeClr val="tx1">
                    <a:alpha val="60000"/>
                  </a:schemeClr>
                </a:solidFill>
                <a:latin typeface="Arial"/>
                <a:cs typeface="Arial"/>
              </a:rPr>
              <a:t> chia </a:t>
            </a:r>
            <a:r>
              <a:rPr lang="en-US" sz="2000" err="1">
                <a:solidFill>
                  <a:schemeClr val="tx1">
                    <a:alpha val="60000"/>
                  </a:schemeClr>
                </a:solidFill>
                <a:latin typeface="Arial"/>
                <a:cs typeface="Arial"/>
              </a:rPr>
              <a:t>thành</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các</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bài</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toán</a:t>
            </a:r>
            <a:r>
              <a:rPr lang="en-US" sz="2000">
                <a:solidFill>
                  <a:schemeClr val="tx1">
                    <a:alpha val="60000"/>
                  </a:schemeClr>
                </a:solidFill>
                <a:latin typeface="Arial"/>
                <a:cs typeface="Arial"/>
              </a:rPr>
              <a:t> con</a:t>
            </a:r>
            <a:endParaRPr lang="vi-VN">
              <a:solidFill>
                <a:schemeClr val="tx1">
                  <a:alpha val="60000"/>
                </a:schemeClr>
              </a:solidFill>
              <a:cs typeface="Arial" panose="020B0604020202020204" pitchFamily="34" charset="0"/>
            </a:endParaRPr>
          </a:p>
          <a:p>
            <a:endParaRPr lang="en-US" sz="2000">
              <a:solidFill>
                <a:srgbClr val="000000">
                  <a:alpha val="60000"/>
                </a:srgbClr>
              </a:solidFill>
              <a:latin typeface="Arial"/>
              <a:cs typeface="Arial"/>
            </a:endParaRPr>
          </a:p>
          <a:p>
            <a:r>
              <a:rPr lang="en-US" sz="2000">
                <a:solidFill>
                  <a:schemeClr val="tx1">
                    <a:alpha val="60000"/>
                  </a:schemeClr>
                </a:solidFill>
                <a:latin typeface="Arial"/>
                <a:cs typeface="Arial"/>
              </a:rPr>
              <a:t>Các </a:t>
            </a:r>
            <a:r>
              <a:rPr lang="en-US" sz="2000" err="1">
                <a:solidFill>
                  <a:schemeClr val="tx1">
                    <a:alpha val="60000"/>
                  </a:schemeClr>
                </a:solidFill>
                <a:latin typeface="Arial"/>
                <a:cs typeface="Arial"/>
              </a:rPr>
              <a:t>bài</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toán</a:t>
            </a:r>
            <a:r>
              <a:rPr lang="en-US" sz="2000">
                <a:solidFill>
                  <a:schemeClr val="tx1">
                    <a:alpha val="60000"/>
                  </a:schemeClr>
                </a:solidFill>
                <a:latin typeface="Arial"/>
                <a:cs typeface="Arial"/>
              </a:rPr>
              <a:t> con </a:t>
            </a:r>
            <a:r>
              <a:rPr lang="en-US" sz="2000" err="1">
                <a:solidFill>
                  <a:schemeClr val="tx1">
                    <a:alpha val="60000"/>
                  </a:schemeClr>
                </a:solidFill>
                <a:latin typeface="Arial"/>
                <a:cs typeface="Arial"/>
              </a:rPr>
              <a:t>được</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tính</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đi</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tính</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lại</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nhiều</a:t>
            </a:r>
            <a:r>
              <a:rPr lang="en-US" sz="2000">
                <a:solidFill>
                  <a:schemeClr val="tx1">
                    <a:alpha val="60000"/>
                  </a:schemeClr>
                </a:solidFill>
                <a:latin typeface="Arial"/>
                <a:cs typeface="Arial"/>
              </a:rPr>
              <a:t> </a:t>
            </a:r>
            <a:r>
              <a:rPr lang="en-US" sz="2000" err="1">
                <a:solidFill>
                  <a:schemeClr val="tx1">
                    <a:alpha val="60000"/>
                  </a:schemeClr>
                </a:solidFill>
                <a:latin typeface="Arial"/>
                <a:cs typeface="Arial"/>
              </a:rPr>
              <a:t>lần</a:t>
            </a:r>
            <a:endParaRPr lang="en-US" sz="2000">
              <a:solidFill>
                <a:schemeClr val="tx1">
                  <a:alpha val="60000"/>
                </a:schemeClr>
              </a:solidFill>
              <a:latin typeface="Arial"/>
              <a:cs typeface="Arial"/>
            </a:endParaRPr>
          </a:p>
          <a:p>
            <a:endParaRPr lang="en-US" sz="2000">
              <a:solidFill>
                <a:schemeClr val="tx1">
                  <a:alpha val="60000"/>
                </a:schemeClr>
              </a:solidFill>
              <a:latin typeface="Arial"/>
              <a:cs typeface="Arial"/>
            </a:endParaRPr>
          </a:p>
        </p:txBody>
      </p:sp>
    </p:spTree>
    <p:extLst>
      <p:ext uri="{BB962C8B-B14F-4D97-AF65-F5344CB8AC3E}">
        <p14:creationId xmlns:p14="http://schemas.microsoft.com/office/powerpoint/2010/main" val="219615771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êu đề 1">
            <a:extLst>
              <a:ext uri="{FF2B5EF4-FFF2-40B4-BE49-F238E27FC236}">
                <a16:creationId xmlns:a16="http://schemas.microsoft.com/office/drawing/2014/main" id="{4FF5E21A-5867-46CA-BD5C-0CF85A6A3BFE}"/>
              </a:ext>
            </a:extLst>
          </p:cNvPr>
          <p:cNvSpPr>
            <a:spLocks noGrp="1"/>
          </p:cNvSpPr>
          <p:nvPr>
            <p:ph type="title"/>
          </p:nvPr>
        </p:nvSpPr>
        <p:spPr>
          <a:xfrm>
            <a:off x="539414" y="1270007"/>
            <a:ext cx="6364642"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Bài toán mở đầu</a:t>
            </a:r>
          </a:p>
        </p:txBody>
      </p:sp>
    </p:spTree>
    <p:extLst>
      <p:ext uri="{BB962C8B-B14F-4D97-AF65-F5344CB8AC3E}">
        <p14:creationId xmlns:p14="http://schemas.microsoft.com/office/powerpoint/2010/main" val="27880004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Hình ảnh 11" descr="Ảnh có chứa màu cam, tìm kiếm, trên đầu, đồng hồ&#10;&#10;Mô tả được tự động tạo">
            <a:extLst>
              <a:ext uri="{FF2B5EF4-FFF2-40B4-BE49-F238E27FC236}">
                <a16:creationId xmlns:a16="http://schemas.microsoft.com/office/drawing/2014/main" id="{F1E8DF0F-2E0B-4D28-B802-0A794F9721EF}"/>
              </a:ext>
            </a:extLst>
          </p:cNvPr>
          <p:cNvPicPr>
            <a:picLocks noChangeAspect="1"/>
          </p:cNvPicPr>
          <p:nvPr/>
        </p:nvPicPr>
        <p:blipFill>
          <a:blip r:embed="rId2"/>
          <a:stretch>
            <a:fillRect/>
          </a:stretch>
        </p:blipFill>
        <p:spPr>
          <a:xfrm>
            <a:off x="5888967" y="1924503"/>
            <a:ext cx="5949350" cy="3023371"/>
          </a:xfrm>
          <a:prstGeom prst="rect">
            <a:avLst/>
          </a:prstGeom>
        </p:spPr>
      </p:pic>
      <p:sp>
        <p:nvSpPr>
          <p:cNvPr id="40" name="Freeform: Shape 3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97424A8D-C7AA-4F4E-BB86-F873236F8862}"/>
              </a:ext>
            </a:extLst>
          </p:cNvPr>
          <p:cNvSpPr>
            <a:spLocks noGrp="1"/>
          </p:cNvSpPr>
          <p:nvPr>
            <p:ph type="title"/>
          </p:nvPr>
        </p:nvSpPr>
        <p:spPr>
          <a:xfrm>
            <a:off x="838200" y="609600"/>
            <a:ext cx="3739341" cy="1330839"/>
          </a:xfrm>
        </p:spPr>
        <p:txBody>
          <a:bodyPr>
            <a:normAutofit/>
          </a:bodyPr>
          <a:lstStyle/>
          <a:p>
            <a:pPr>
              <a:spcBef>
                <a:spcPts val="1000"/>
              </a:spcBef>
            </a:pPr>
            <a:r>
              <a:rPr lang="vi-VN" sz="2400" b="1" err="1">
                <a:latin typeface="Arial"/>
                <a:cs typeface="Arial"/>
              </a:rPr>
              <a:t>Cấu</a:t>
            </a:r>
            <a:r>
              <a:rPr lang="vi-VN" sz="2400" b="1">
                <a:latin typeface="Arial"/>
                <a:cs typeface="Arial"/>
              </a:rPr>
              <a:t> </a:t>
            </a:r>
            <a:r>
              <a:rPr lang="vi-VN" sz="2400" b="1" err="1">
                <a:latin typeface="Arial"/>
                <a:cs typeface="Arial"/>
              </a:rPr>
              <a:t>trúc</a:t>
            </a:r>
            <a:r>
              <a:rPr lang="vi-VN" sz="2400" b="1">
                <a:latin typeface="Arial"/>
                <a:cs typeface="Arial"/>
              </a:rPr>
              <a:t> con </a:t>
            </a:r>
            <a:r>
              <a:rPr lang="vi-VN" sz="2400" b="1" err="1">
                <a:latin typeface="Arial"/>
                <a:cs typeface="Arial"/>
              </a:rPr>
              <a:t>tối</a:t>
            </a:r>
            <a:r>
              <a:rPr lang="vi-VN" sz="2400" b="1">
                <a:latin typeface="Arial"/>
                <a:cs typeface="Arial"/>
              </a:rPr>
              <a:t> ưu </a:t>
            </a:r>
            <a:br>
              <a:rPr lang="vi-VN" sz="2400" b="1">
                <a:latin typeface="Arial"/>
                <a:cs typeface="Arial"/>
              </a:rPr>
            </a:br>
            <a:r>
              <a:rPr lang="vi-VN" sz="2400" b="1">
                <a:latin typeface="Arial"/>
                <a:cs typeface="Arial"/>
              </a:rPr>
              <a:t>(</a:t>
            </a:r>
            <a:r>
              <a:rPr lang="vi-VN" sz="2400" b="1" i="1" err="1">
                <a:latin typeface="Arial"/>
                <a:cs typeface="Arial"/>
              </a:rPr>
              <a:t>optimal</a:t>
            </a:r>
            <a:r>
              <a:rPr lang="vi-VN" sz="2400" b="1" i="1">
                <a:latin typeface="Arial"/>
                <a:cs typeface="Arial"/>
              </a:rPr>
              <a:t> </a:t>
            </a:r>
            <a:r>
              <a:rPr lang="vi-VN" sz="2400" b="1" i="1" err="1">
                <a:latin typeface="Arial"/>
                <a:cs typeface="Arial"/>
              </a:rPr>
              <a:t>substructure</a:t>
            </a:r>
            <a:r>
              <a:rPr lang="vi-VN" sz="2400" b="1">
                <a:latin typeface="Arial"/>
                <a:cs typeface="Arial"/>
              </a:rPr>
              <a:t>)</a:t>
            </a:r>
            <a:endParaRPr lang="en-US" sz="2400" b="1">
              <a:ea typeface="+mj-lt"/>
              <a:cs typeface="+mj-lt"/>
            </a:endParaRPr>
          </a:p>
          <a:p>
            <a:endParaRPr lang="vi-VN" sz="2800">
              <a:latin typeface="Times New Roman"/>
              <a:cs typeface="Times New Roman"/>
            </a:endParaRPr>
          </a:p>
        </p:txBody>
      </p:sp>
      <p:sp>
        <p:nvSpPr>
          <p:cNvPr id="3" name="Chỗ dành sẵn cho Nội dung 2">
            <a:extLst>
              <a:ext uri="{FF2B5EF4-FFF2-40B4-BE49-F238E27FC236}">
                <a16:creationId xmlns:a16="http://schemas.microsoft.com/office/drawing/2014/main" id="{902A3D96-336F-4624-A6A6-5F9FFBBC4642}"/>
              </a:ext>
            </a:extLst>
          </p:cNvPr>
          <p:cNvSpPr>
            <a:spLocks noGrp="1"/>
          </p:cNvSpPr>
          <p:nvPr>
            <p:ph idx="1"/>
          </p:nvPr>
        </p:nvSpPr>
        <p:spPr>
          <a:xfrm>
            <a:off x="862366" y="2194102"/>
            <a:ext cx="3427001" cy="3908586"/>
          </a:xfrm>
        </p:spPr>
        <p:txBody>
          <a:bodyPr vert="horz" lIns="91440" tIns="45720" rIns="91440" bIns="45720" rtlCol="0" anchor="t">
            <a:normAutofit/>
          </a:bodyPr>
          <a:lstStyle/>
          <a:p>
            <a:r>
              <a:rPr lang="en-US" sz="2000">
                <a:latin typeface="Arial"/>
                <a:cs typeface="Arial"/>
              </a:rPr>
              <a:t>N</a:t>
            </a:r>
            <a:r>
              <a:rPr lang="vi-VN" sz="2000" err="1">
                <a:latin typeface="Arial"/>
                <a:cs typeface="Arial"/>
              </a:rPr>
              <a:t>ghiệm</a:t>
            </a:r>
            <a:r>
              <a:rPr lang="vi-VN" sz="2000">
                <a:latin typeface="Arial"/>
                <a:cs typeface="Arial"/>
              </a:rPr>
              <a:t> </a:t>
            </a:r>
            <a:r>
              <a:rPr lang="vi-VN" sz="2000" err="1">
                <a:latin typeface="Arial"/>
                <a:cs typeface="Arial"/>
              </a:rPr>
              <a:t>tối</a:t>
            </a:r>
            <a:r>
              <a:rPr lang="vi-VN" sz="2000">
                <a:latin typeface="Arial"/>
                <a:cs typeface="Arial"/>
              </a:rPr>
              <a:t> ưu </a:t>
            </a:r>
            <a:r>
              <a:rPr lang="vi-VN" sz="2000" err="1">
                <a:latin typeface="Arial"/>
                <a:cs typeface="Arial"/>
              </a:rPr>
              <a:t>của</a:t>
            </a:r>
            <a:r>
              <a:rPr lang="vi-VN" sz="2000">
                <a:latin typeface="Arial"/>
                <a:cs typeface="Arial"/>
              </a:rPr>
              <a:t> </a:t>
            </a:r>
            <a:r>
              <a:rPr lang="vi-VN" sz="2000" err="1">
                <a:latin typeface="Arial"/>
                <a:cs typeface="Arial"/>
              </a:rPr>
              <a:t>bài</a:t>
            </a:r>
            <a:r>
              <a:rPr lang="vi-VN" sz="2000">
                <a:latin typeface="Arial"/>
                <a:cs typeface="Arial"/>
              </a:rPr>
              <a:t> </a:t>
            </a:r>
            <a:r>
              <a:rPr lang="vi-VN" sz="2000" err="1">
                <a:latin typeface="Arial"/>
                <a:cs typeface="Arial"/>
              </a:rPr>
              <a:t>toán</a:t>
            </a:r>
            <a:r>
              <a:rPr lang="vi-VN" sz="2000">
                <a:latin typeface="Arial"/>
                <a:cs typeface="Arial"/>
              </a:rPr>
              <a:t> </a:t>
            </a:r>
            <a:r>
              <a:rPr lang="vi-VN" sz="2000" err="1">
                <a:latin typeface="Arial"/>
                <a:cs typeface="Arial"/>
              </a:rPr>
              <a:t>lớn</a:t>
            </a:r>
            <a:r>
              <a:rPr lang="vi-VN" sz="2000">
                <a:latin typeface="Arial"/>
                <a:cs typeface="Arial"/>
              </a:rPr>
              <a:t> </a:t>
            </a:r>
            <a:r>
              <a:rPr lang="vi-VN" sz="2000" err="1">
                <a:latin typeface="Arial"/>
                <a:cs typeface="Arial"/>
              </a:rPr>
              <a:t>là</a:t>
            </a:r>
            <a:r>
              <a:rPr lang="vi-VN" sz="2000">
                <a:latin typeface="Arial"/>
                <a:cs typeface="Arial"/>
              </a:rPr>
              <a:t> </a:t>
            </a:r>
            <a:r>
              <a:rPr lang="vi-VN" sz="2000" err="1">
                <a:latin typeface="Arial"/>
                <a:cs typeface="Arial"/>
              </a:rPr>
              <a:t>sự</a:t>
            </a:r>
            <a:r>
              <a:rPr lang="vi-VN" sz="2000">
                <a:latin typeface="Arial"/>
                <a:cs typeface="Arial"/>
              </a:rPr>
              <a:t> </a:t>
            </a:r>
            <a:r>
              <a:rPr lang="vi-VN" sz="2000" err="1">
                <a:latin typeface="Arial"/>
                <a:cs typeface="Arial"/>
              </a:rPr>
              <a:t>phối</a:t>
            </a:r>
            <a:r>
              <a:rPr lang="vi-VN" sz="2000">
                <a:latin typeface="Arial"/>
                <a:cs typeface="Arial"/>
              </a:rPr>
              <a:t> </a:t>
            </a:r>
            <a:r>
              <a:rPr lang="vi-VN" sz="2000" err="1">
                <a:latin typeface="Arial"/>
                <a:cs typeface="Arial"/>
              </a:rPr>
              <a:t>hợp</a:t>
            </a:r>
            <a:r>
              <a:rPr lang="vi-VN" sz="2000">
                <a:latin typeface="Arial"/>
                <a:cs typeface="Arial"/>
              </a:rPr>
              <a:t> </a:t>
            </a:r>
            <a:r>
              <a:rPr lang="vi-VN" sz="2000" err="1">
                <a:latin typeface="Arial"/>
                <a:cs typeface="Arial"/>
              </a:rPr>
              <a:t>các</a:t>
            </a:r>
            <a:r>
              <a:rPr lang="vi-VN" sz="2000">
                <a:latin typeface="Arial"/>
                <a:cs typeface="Arial"/>
              </a:rPr>
              <a:t> </a:t>
            </a:r>
            <a:r>
              <a:rPr lang="vi-VN" sz="2000" err="1">
                <a:latin typeface="Arial"/>
                <a:cs typeface="Arial"/>
              </a:rPr>
              <a:t>nghiệm</a:t>
            </a:r>
            <a:r>
              <a:rPr lang="vi-VN" sz="2000">
                <a:latin typeface="Arial"/>
                <a:cs typeface="Arial"/>
              </a:rPr>
              <a:t> </a:t>
            </a:r>
            <a:r>
              <a:rPr lang="vi-VN" sz="2000" err="1">
                <a:latin typeface="Arial"/>
                <a:cs typeface="Arial"/>
              </a:rPr>
              <a:t>tối</a:t>
            </a:r>
            <a:r>
              <a:rPr lang="vi-VN" sz="2000">
                <a:latin typeface="Arial"/>
                <a:cs typeface="Arial"/>
              </a:rPr>
              <a:t> ưu </a:t>
            </a:r>
            <a:r>
              <a:rPr lang="vi-VN" sz="2000" err="1">
                <a:latin typeface="Arial"/>
                <a:cs typeface="Arial"/>
              </a:rPr>
              <a:t>của</a:t>
            </a:r>
            <a:r>
              <a:rPr lang="vi-VN" sz="2000">
                <a:latin typeface="Arial"/>
                <a:cs typeface="Arial"/>
              </a:rPr>
              <a:t> </a:t>
            </a:r>
            <a:r>
              <a:rPr lang="vi-VN" sz="2000" err="1">
                <a:latin typeface="Arial"/>
                <a:cs typeface="Arial"/>
              </a:rPr>
              <a:t>các</a:t>
            </a:r>
            <a:r>
              <a:rPr lang="vi-VN" sz="2000">
                <a:latin typeface="Arial"/>
                <a:cs typeface="Arial"/>
              </a:rPr>
              <a:t> </a:t>
            </a:r>
            <a:r>
              <a:rPr lang="vi-VN" sz="2000" err="1">
                <a:latin typeface="Arial"/>
                <a:cs typeface="Arial"/>
              </a:rPr>
              <a:t>bài</a:t>
            </a:r>
            <a:r>
              <a:rPr lang="vi-VN" sz="2000">
                <a:latin typeface="Arial"/>
                <a:cs typeface="Arial"/>
              </a:rPr>
              <a:t> </a:t>
            </a:r>
            <a:r>
              <a:rPr lang="vi-VN" sz="2000" err="1">
                <a:latin typeface="Arial"/>
                <a:cs typeface="Arial"/>
              </a:rPr>
              <a:t>toán</a:t>
            </a:r>
            <a:r>
              <a:rPr lang="vi-VN" sz="2000">
                <a:latin typeface="Arial"/>
                <a:cs typeface="Arial"/>
              </a:rPr>
              <a:t> con</a:t>
            </a:r>
            <a:endParaRPr lang="en-US" sz="2000">
              <a:latin typeface="Arial"/>
              <a:cs typeface="Arial"/>
            </a:endParaRPr>
          </a:p>
          <a:p>
            <a:endParaRPr lang="en-US" sz="2000">
              <a:latin typeface="Arial"/>
              <a:cs typeface="Arial"/>
            </a:endParaRPr>
          </a:p>
          <a:p>
            <a:r>
              <a:rPr lang="en-US" sz="2000" err="1">
                <a:latin typeface="Arial"/>
                <a:cs typeface="Arial"/>
              </a:rPr>
              <a:t>Không</a:t>
            </a:r>
            <a:r>
              <a:rPr lang="en-US" sz="2000">
                <a:latin typeface="Arial"/>
                <a:cs typeface="Arial"/>
              </a:rPr>
              <a:t> </a:t>
            </a:r>
            <a:r>
              <a:rPr lang="en-US" sz="2000" err="1">
                <a:latin typeface="Arial"/>
                <a:cs typeface="Arial"/>
              </a:rPr>
              <a:t>phải</a:t>
            </a:r>
            <a:r>
              <a:rPr lang="en-US" sz="2000">
                <a:latin typeface="Arial"/>
                <a:cs typeface="Arial"/>
              </a:rPr>
              <a:t> </a:t>
            </a:r>
            <a:r>
              <a:rPr lang="en-US" sz="2000" err="1">
                <a:latin typeface="Arial"/>
                <a:cs typeface="Arial"/>
              </a:rPr>
              <a:t>bài</a:t>
            </a:r>
            <a:r>
              <a:rPr lang="en-US" sz="2000">
                <a:latin typeface="Arial"/>
                <a:cs typeface="Arial"/>
              </a:rPr>
              <a:t> </a:t>
            </a:r>
            <a:r>
              <a:rPr lang="en-US" sz="2000" err="1">
                <a:latin typeface="Arial"/>
                <a:cs typeface="Arial"/>
              </a:rPr>
              <a:t>toán</a:t>
            </a:r>
            <a:r>
              <a:rPr lang="en-US" sz="2000">
                <a:latin typeface="Arial"/>
                <a:cs typeface="Arial"/>
              </a:rPr>
              <a:t> </a:t>
            </a:r>
            <a:r>
              <a:rPr lang="en-US" sz="2000" err="1">
                <a:latin typeface="Arial"/>
                <a:cs typeface="Arial"/>
              </a:rPr>
              <a:t>nào</a:t>
            </a:r>
            <a:r>
              <a:rPr lang="en-US" sz="2000">
                <a:latin typeface="Arial"/>
                <a:cs typeface="Arial"/>
              </a:rPr>
              <a:t> </a:t>
            </a:r>
            <a:r>
              <a:rPr lang="en-US" sz="2000" err="1">
                <a:latin typeface="Arial"/>
                <a:cs typeface="Arial"/>
              </a:rPr>
              <a:t>cũng</a:t>
            </a:r>
            <a:r>
              <a:rPr lang="en-US" sz="2000">
                <a:latin typeface="Arial"/>
                <a:cs typeface="Arial"/>
              </a:rPr>
              <a:t> </a:t>
            </a:r>
            <a:r>
              <a:rPr lang="en-US" sz="2000" err="1">
                <a:latin typeface="Arial"/>
                <a:cs typeface="Arial"/>
              </a:rPr>
              <a:t>có</a:t>
            </a:r>
            <a:r>
              <a:rPr lang="en-US" sz="2000">
                <a:latin typeface="Arial"/>
                <a:cs typeface="Arial"/>
              </a:rPr>
              <a:t> </a:t>
            </a:r>
            <a:r>
              <a:rPr lang="en-US" sz="2000" err="1">
                <a:latin typeface="Arial"/>
                <a:cs typeface="Arial"/>
              </a:rPr>
              <a:t>tính</a:t>
            </a:r>
            <a:r>
              <a:rPr lang="en-US" sz="2000">
                <a:latin typeface="Arial"/>
                <a:cs typeface="Arial"/>
              </a:rPr>
              <a:t> </a:t>
            </a:r>
            <a:r>
              <a:rPr lang="en-US" sz="2000" err="1">
                <a:latin typeface="Arial"/>
                <a:cs typeface="Arial"/>
              </a:rPr>
              <a:t>chất</a:t>
            </a:r>
            <a:r>
              <a:rPr lang="en-US" sz="2000">
                <a:latin typeface="Arial"/>
                <a:cs typeface="Arial"/>
              </a:rPr>
              <a:t> </a:t>
            </a:r>
            <a:r>
              <a:rPr lang="en-US" sz="2000" err="1">
                <a:latin typeface="Arial"/>
                <a:cs typeface="Arial"/>
              </a:rPr>
              <a:t>này</a:t>
            </a:r>
            <a:r>
              <a:rPr lang="en-US" sz="2000">
                <a:latin typeface="Arial"/>
                <a:cs typeface="Arial"/>
              </a:rPr>
              <a:t> </a:t>
            </a:r>
          </a:p>
          <a:p>
            <a:pPr marL="0" indent="0">
              <a:buNone/>
            </a:pPr>
            <a:r>
              <a:rPr lang="en-US" sz="2000">
                <a:latin typeface="Arial"/>
                <a:cs typeface="Arial"/>
              </a:rPr>
              <a:t>   </a:t>
            </a:r>
          </a:p>
          <a:p>
            <a:endParaRPr lang="en-US">
              <a:cs typeface="Calibri" panose="020F0502020204030204"/>
            </a:endParaRPr>
          </a:p>
          <a:p>
            <a:pPr marL="0" indent="0">
              <a:buNone/>
            </a:pPr>
            <a:endParaRPr lang="en-US">
              <a:cs typeface="Calibri" panose="020F0502020204030204"/>
            </a:endParaRPr>
          </a:p>
          <a:p>
            <a:endParaRPr lang="en-US" sz="2000">
              <a:cs typeface="Calibri"/>
            </a:endParaRPr>
          </a:p>
        </p:txBody>
      </p:sp>
      <p:pic>
        <p:nvPicPr>
          <p:cNvPr id="6" name="Hình ảnh 6" descr="Not Impressed Chicken">
            <a:extLst>
              <a:ext uri="{FF2B5EF4-FFF2-40B4-BE49-F238E27FC236}">
                <a16:creationId xmlns:a16="http://schemas.microsoft.com/office/drawing/2014/main" id="{6F95539F-E589-4731-9450-74FAEEFF1133}"/>
              </a:ext>
            </a:extLst>
          </p:cNvPr>
          <p:cNvPicPr>
            <a:picLocks noChangeAspect="1"/>
          </p:cNvPicPr>
          <p:nvPr/>
        </p:nvPicPr>
        <p:blipFill>
          <a:blip r:embed="rId3"/>
          <a:stretch>
            <a:fillRect/>
          </a:stretch>
        </p:blipFill>
        <p:spPr>
          <a:xfrm>
            <a:off x="9454550" y="4300267"/>
            <a:ext cx="2743200" cy="2743200"/>
          </a:xfrm>
          <a:prstGeom prst="rect">
            <a:avLst/>
          </a:prstGeom>
        </p:spPr>
      </p:pic>
      <p:pic>
        <p:nvPicPr>
          <p:cNvPr id="7" name="Hình ảnh 7" descr="Thumbs Up Chicken">
            <a:extLst>
              <a:ext uri="{FF2B5EF4-FFF2-40B4-BE49-F238E27FC236}">
                <a16:creationId xmlns:a16="http://schemas.microsoft.com/office/drawing/2014/main" id="{7AB862EF-4E55-4B3C-83AA-0B1D78074CC6}"/>
              </a:ext>
            </a:extLst>
          </p:cNvPr>
          <p:cNvPicPr>
            <a:picLocks noChangeAspect="1"/>
          </p:cNvPicPr>
          <p:nvPr/>
        </p:nvPicPr>
        <p:blipFill>
          <a:blip r:embed="rId4"/>
          <a:stretch>
            <a:fillRect/>
          </a:stretch>
        </p:blipFill>
        <p:spPr>
          <a:xfrm rot="10800000">
            <a:off x="4580626" y="-300487"/>
            <a:ext cx="2743200" cy="2743200"/>
          </a:xfrm>
          <a:prstGeom prst="rect">
            <a:avLst/>
          </a:prstGeom>
        </p:spPr>
      </p:pic>
      <p:sp>
        <p:nvSpPr>
          <p:cNvPr id="8" name="Hộp Văn bản 7">
            <a:extLst>
              <a:ext uri="{FF2B5EF4-FFF2-40B4-BE49-F238E27FC236}">
                <a16:creationId xmlns:a16="http://schemas.microsoft.com/office/drawing/2014/main" id="{FA8F67F5-2A2F-49A9-972F-1C199961B72E}"/>
              </a:ext>
            </a:extLst>
          </p:cNvPr>
          <p:cNvSpPr txBox="1"/>
          <p:nvPr/>
        </p:nvSpPr>
        <p:spPr>
          <a:xfrm>
            <a:off x="6765985" y="914400"/>
            <a:ext cx="341893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   </a:t>
            </a:r>
            <a:r>
              <a:rPr lang="en-US" sz="2400">
                <a:latin typeface="Arial"/>
                <a:cs typeface="Arial"/>
              </a:rPr>
              <a:t> Đường đi ngắn nhất</a:t>
            </a:r>
            <a:endParaRPr lang="en-US" sz="2400">
              <a:ea typeface="+mn-lt"/>
              <a:cs typeface="+mn-lt"/>
            </a:endParaRPr>
          </a:p>
          <a:p>
            <a:pPr algn="l"/>
            <a:endParaRPr lang="en-US">
              <a:latin typeface="Arial"/>
              <a:cs typeface="Arial"/>
            </a:endParaRPr>
          </a:p>
        </p:txBody>
      </p:sp>
      <p:sp>
        <p:nvSpPr>
          <p:cNvPr id="14" name="Hộp Văn bản 13">
            <a:extLst>
              <a:ext uri="{FF2B5EF4-FFF2-40B4-BE49-F238E27FC236}">
                <a16:creationId xmlns:a16="http://schemas.microsoft.com/office/drawing/2014/main" id="{7E6BCF0F-0F57-4E54-A523-71C19495A43A}"/>
              </a:ext>
            </a:extLst>
          </p:cNvPr>
          <p:cNvSpPr txBox="1"/>
          <p:nvPr/>
        </p:nvSpPr>
        <p:spPr>
          <a:xfrm>
            <a:off x="6780362" y="5313871"/>
            <a:ext cx="341893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   </a:t>
            </a:r>
            <a:r>
              <a:rPr lang="en-US" sz="2400">
                <a:latin typeface="Arial"/>
                <a:cs typeface="Arial"/>
              </a:rPr>
              <a:t> Đường đi dài nhất</a:t>
            </a:r>
            <a:endParaRPr lang="en-US" sz="2400">
              <a:ea typeface="+mn-lt"/>
              <a:cs typeface="+mn-lt"/>
            </a:endParaRPr>
          </a:p>
          <a:p>
            <a:pPr algn="l"/>
            <a:endParaRPr lang="en-US">
              <a:latin typeface="Arial"/>
              <a:cs typeface="Arial"/>
            </a:endParaRPr>
          </a:p>
        </p:txBody>
      </p:sp>
    </p:spTree>
    <p:extLst>
      <p:ext uri="{BB962C8B-B14F-4D97-AF65-F5344CB8AC3E}">
        <p14:creationId xmlns:p14="http://schemas.microsoft.com/office/powerpoint/2010/main" val="4153846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558A049E-F3E8-4EF9-B458-FF7FD89C4D1C}"/>
              </a:ext>
            </a:extLst>
          </p:cNvPr>
          <p:cNvSpPr>
            <a:spLocks noGrp="1"/>
          </p:cNvSpPr>
          <p:nvPr>
            <p:ph type="title"/>
          </p:nvPr>
        </p:nvSpPr>
        <p:spPr>
          <a:xfrm>
            <a:off x="838200" y="1412488"/>
            <a:ext cx="2899189" cy="4363844"/>
          </a:xfrm>
        </p:spPr>
        <p:txBody>
          <a:bodyPr anchor="t">
            <a:normAutofit/>
          </a:bodyPr>
          <a:lstStyle/>
          <a:p>
            <a:r>
              <a:rPr lang="vi-VN" sz="4000">
                <a:solidFill>
                  <a:srgbClr val="FFFFFF"/>
                </a:solidFill>
                <a:latin typeface="Times New Roman"/>
                <a:cs typeface="Times New Roman"/>
              </a:rPr>
              <a:t>So sánh Chia để trị &amp; DP </a:t>
            </a:r>
            <a:endParaRPr lang="vi-VN" sz="4000">
              <a:solidFill>
                <a:srgbClr val="FFFFFF"/>
              </a:solidFill>
            </a:endParaRPr>
          </a:p>
        </p:txBody>
      </p:sp>
      <p:sp>
        <p:nvSpPr>
          <p:cNvPr id="4" name="Content Placeholder 3"/>
          <p:cNvSpPr>
            <a:spLocks noGrp="1"/>
          </p:cNvSpPr>
          <p:nvPr>
            <p:ph sz="half" idx="1"/>
          </p:nvPr>
        </p:nvSpPr>
        <p:spPr>
          <a:xfrm>
            <a:off x="4380855" y="1412489"/>
            <a:ext cx="3427283" cy="4363844"/>
          </a:xfrm>
        </p:spPr>
        <p:txBody>
          <a:bodyPr vert="horz" lIns="91440" tIns="45720" rIns="91440" bIns="45720" rtlCol="0" anchor="t">
            <a:normAutofit/>
          </a:bodyPr>
          <a:lstStyle/>
          <a:p>
            <a:pPr marL="0" indent="0">
              <a:buNone/>
            </a:pPr>
            <a:endParaRPr lang="en-US" sz="2000"/>
          </a:p>
          <a:p>
            <a:pPr marL="0" indent="0">
              <a:buNone/>
            </a:pPr>
            <a:endParaRPr lang="en-US" sz="2000"/>
          </a:p>
          <a:p>
            <a:pPr marL="0" indent="0">
              <a:buNone/>
            </a:pPr>
            <a:r>
              <a:rPr lang="en-US" sz="2000"/>
              <a:t>Chia </a:t>
            </a:r>
            <a:r>
              <a:rPr lang="en-US" sz="2000" err="1"/>
              <a:t>để</a:t>
            </a:r>
            <a:r>
              <a:rPr lang="en-US" sz="2000"/>
              <a:t> </a:t>
            </a:r>
            <a:r>
              <a:rPr lang="en-US" sz="2000" err="1"/>
              <a:t>trị</a:t>
            </a:r>
            <a:r>
              <a:rPr lang="en-US" sz="2000"/>
              <a:t>	</a:t>
            </a:r>
            <a:endParaRPr lang="en-US">
              <a:cs typeface="Calibri"/>
            </a:endParaRPr>
          </a:p>
          <a:p>
            <a:r>
              <a:rPr lang="en-US" sz="2000"/>
              <a:t>Chia </a:t>
            </a:r>
            <a:r>
              <a:rPr lang="en-US" sz="2000" err="1"/>
              <a:t>bài</a:t>
            </a:r>
            <a:r>
              <a:rPr lang="en-US" sz="2000"/>
              <a:t> </a:t>
            </a:r>
            <a:r>
              <a:rPr lang="en-US" sz="2000" err="1"/>
              <a:t>toán</a:t>
            </a:r>
            <a:r>
              <a:rPr lang="en-US" sz="2000"/>
              <a:t> </a:t>
            </a:r>
            <a:r>
              <a:rPr lang="en-US" sz="2000" err="1"/>
              <a:t>thành</a:t>
            </a:r>
            <a:r>
              <a:rPr lang="en-US" sz="2000"/>
              <a:t> </a:t>
            </a:r>
            <a:r>
              <a:rPr lang="en-US" sz="2000" err="1"/>
              <a:t>các</a:t>
            </a:r>
            <a:r>
              <a:rPr lang="en-US" sz="2000"/>
              <a:t> </a:t>
            </a:r>
            <a:r>
              <a:rPr lang="en-US" sz="2000" err="1"/>
              <a:t>bài</a:t>
            </a:r>
            <a:r>
              <a:rPr lang="en-US" sz="2000"/>
              <a:t> </a:t>
            </a:r>
            <a:r>
              <a:rPr lang="en-US" sz="2000" err="1"/>
              <a:t>toán</a:t>
            </a:r>
            <a:r>
              <a:rPr lang="en-US" sz="2000"/>
              <a:t> con </a:t>
            </a:r>
            <a:r>
              <a:rPr lang="en-US" sz="2000" b="1" err="1"/>
              <a:t>độc</a:t>
            </a:r>
            <a:r>
              <a:rPr lang="en-US" sz="2000" b="1"/>
              <a:t> </a:t>
            </a:r>
            <a:r>
              <a:rPr lang="en-US" sz="2000" b="1" err="1"/>
              <a:t>lập</a:t>
            </a:r>
            <a:endParaRPr lang="en-US" sz="2000" b="1" err="1">
              <a:cs typeface="Calibri"/>
            </a:endParaRPr>
          </a:p>
          <a:p>
            <a:r>
              <a:rPr lang="en-US" sz="2000" err="1"/>
              <a:t>Không</a:t>
            </a:r>
            <a:r>
              <a:rPr lang="en-US" sz="2000"/>
              <a:t> </a:t>
            </a:r>
            <a:r>
              <a:rPr lang="en-US" sz="2000" err="1"/>
              <a:t>lưu</a:t>
            </a:r>
            <a:r>
              <a:rPr lang="en-US" sz="2000"/>
              <a:t> </a:t>
            </a:r>
            <a:r>
              <a:rPr lang="en-US" sz="2000" err="1"/>
              <a:t>lại</a:t>
            </a:r>
            <a:r>
              <a:rPr lang="en-US" sz="2000"/>
              <a:t> </a:t>
            </a:r>
            <a:r>
              <a:rPr lang="en-US" sz="2000" err="1"/>
              <a:t>kết</a:t>
            </a:r>
            <a:r>
              <a:rPr lang="en-US" sz="2000"/>
              <a:t> </a:t>
            </a:r>
            <a:r>
              <a:rPr lang="en-US" sz="2000" err="1"/>
              <a:t>quả</a:t>
            </a:r>
            <a:r>
              <a:rPr lang="en-US" sz="2000"/>
              <a:t> </a:t>
            </a:r>
            <a:r>
              <a:rPr lang="en-US" sz="2000" err="1"/>
              <a:t>của</a:t>
            </a:r>
            <a:r>
              <a:rPr lang="en-US" sz="2000"/>
              <a:t> </a:t>
            </a:r>
            <a:r>
              <a:rPr lang="en-US" sz="2000" err="1"/>
              <a:t>các</a:t>
            </a:r>
            <a:r>
              <a:rPr lang="en-US" sz="2000"/>
              <a:t> </a:t>
            </a:r>
            <a:r>
              <a:rPr lang="en-US" sz="2000" err="1"/>
              <a:t>bài</a:t>
            </a:r>
            <a:r>
              <a:rPr lang="en-US" sz="2000"/>
              <a:t> </a:t>
            </a:r>
            <a:r>
              <a:rPr lang="en-US" sz="2000" err="1"/>
              <a:t>toán</a:t>
            </a:r>
            <a:r>
              <a:rPr lang="en-US" sz="2000"/>
              <a:t> con( </a:t>
            </a:r>
            <a:r>
              <a:rPr lang="en-US" sz="2000" err="1"/>
              <a:t>Dẫn</a:t>
            </a:r>
            <a:r>
              <a:rPr lang="en-US" sz="2000"/>
              <a:t> </a:t>
            </a:r>
            <a:r>
              <a:rPr lang="en-US" sz="2000" err="1"/>
              <a:t>đến</a:t>
            </a:r>
            <a:r>
              <a:rPr lang="en-US" sz="2000"/>
              <a:t> </a:t>
            </a:r>
            <a:r>
              <a:rPr lang="en-US" sz="2000" err="1"/>
              <a:t>việc</a:t>
            </a:r>
            <a:r>
              <a:rPr lang="en-US" sz="2000"/>
              <a:t> </a:t>
            </a:r>
            <a:r>
              <a:rPr lang="en-US" sz="2000" err="1"/>
              <a:t>một</a:t>
            </a:r>
            <a:r>
              <a:rPr lang="en-US" sz="2000"/>
              <a:t> </a:t>
            </a:r>
            <a:r>
              <a:rPr lang="en-US" sz="2000" err="1"/>
              <a:t>vài</a:t>
            </a:r>
            <a:r>
              <a:rPr lang="en-US" sz="2000"/>
              <a:t> </a:t>
            </a:r>
            <a:r>
              <a:rPr lang="en-US" sz="2000" err="1"/>
              <a:t>bài</a:t>
            </a:r>
            <a:r>
              <a:rPr lang="en-US" sz="2000"/>
              <a:t> </a:t>
            </a:r>
            <a:r>
              <a:rPr lang="en-US" sz="2000" err="1"/>
              <a:t>toán</a:t>
            </a:r>
            <a:r>
              <a:rPr lang="en-US" sz="2000"/>
              <a:t> con </a:t>
            </a:r>
            <a:r>
              <a:rPr lang="en-US" sz="2000" err="1"/>
              <a:t>có</a:t>
            </a:r>
            <a:r>
              <a:rPr lang="en-US" sz="2000"/>
              <a:t> </a:t>
            </a:r>
            <a:r>
              <a:rPr lang="en-US" sz="2000" err="1"/>
              <a:t>thể</a:t>
            </a:r>
            <a:r>
              <a:rPr lang="en-US" sz="2000"/>
              <a:t> </a:t>
            </a:r>
            <a:r>
              <a:rPr lang="en-US" sz="2000" err="1"/>
              <a:t>được</a:t>
            </a:r>
            <a:r>
              <a:rPr lang="en-US" sz="2000"/>
              <a:t> </a:t>
            </a:r>
            <a:r>
              <a:rPr lang="en-US" sz="2000" err="1"/>
              <a:t>tính</a:t>
            </a:r>
            <a:r>
              <a:rPr lang="en-US" sz="2000"/>
              <a:t> </a:t>
            </a:r>
            <a:r>
              <a:rPr lang="en-US" sz="2000" err="1"/>
              <a:t>toán</a:t>
            </a:r>
            <a:r>
              <a:rPr lang="en-US" sz="2000"/>
              <a:t> </a:t>
            </a:r>
            <a:r>
              <a:rPr lang="en-US" sz="2000" err="1"/>
              <a:t>nhiều</a:t>
            </a:r>
            <a:r>
              <a:rPr lang="en-US" sz="2000"/>
              <a:t> </a:t>
            </a:r>
            <a:r>
              <a:rPr lang="en-US" sz="2000" err="1"/>
              <a:t>lần</a:t>
            </a:r>
            <a:r>
              <a:rPr lang="en-US" sz="2000"/>
              <a:t>)</a:t>
            </a:r>
            <a:endParaRPr lang="en-US" sz="2000">
              <a:cs typeface="Calibri"/>
            </a:endParaRPr>
          </a:p>
        </p:txBody>
      </p:sp>
      <p:cxnSp>
        <p:nvCxnSpPr>
          <p:cNvPr id="61" name="Straight Connector 6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2"/>
          </p:nvPr>
        </p:nvSpPr>
        <p:spPr>
          <a:xfrm>
            <a:off x="8451604" y="1412489"/>
            <a:ext cx="3197701" cy="4363844"/>
          </a:xfrm>
        </p:spPr>
        <p:txBody>
          <a:bodyPr vert="horz" lIns="91440" tIns="45720" rIns="91440" bIns="45720" rtlCol="0" anchor="t">
            <a:normAutofit/>
          </a:bodyPr>
          <a:lstStyle/>
          <a:p>
            <a:pPr marL="0" indent="0">
              <a:buNone/>
            </a:pPr>
            <a:endParaRPr lang="en-US" sz="2000"/>
          </a:p>
          <a:p>
            <a:pPr marL="0" indent="0">
              <a:buNone/>
            </a:pPr>
            <a:endParaRPr lang="en-US" sz="2000"/>
          </a:p>
          <a:p>
            <a:pPr marL="0" indent="0">
              <a:buNone/>
            </a:pPr>
            <a:r>
              <a:rPr lang="en-US" sz="2000"/>
              <a:t>Dynamic Programming</a:t>
            </a:r>
            <a:endParaRPr lang="en-US">
              <a:cs typeface="Calibri"/>
            </a:endParaRPr>
          </a:p>
          <a:p>
            <a:r>
              <a:rPr lang="en-US" sz="2000"/>
              <a:t>Chia </a:t>
            </a:r>
            <a:r>
              <a:rPr lang="en-US" sz="2000" err="1"/>
              <a:t>bài</a:t>
            </a:r>
            <a:r>
              <a:rPr lang="en-US" sz="2000"/>
              <a:t> </a:t>
            </a:r>
            <a:r>
              <a:rPr lang="en-US" sz="2000" err="1"/>
              <a:t>toán</a:t>
            </a:r>
            <a:r>
              <a:rPr lang="en-US" sz="2000"/>
              <a:t> </a:t>
            </a:r>
            <a:r>
              <a:rPr lang="en-US" sz="2000" err="1"/>
              <a:t>thành</a:t>
            </a:r>
            <a:r>
              <a:rPr lang="en-US" sz="2000"/>
              <a:t> </a:t>
            </a:r>
            <a:r>
              <a:rPr lang="en-US" sz="2000" err="1"/>
              <a:t>các</a:t>
            </a:r>
            <a:r>
              <a:rPr lang="en-US" sz="2000"/>
              <a:t> </a:t>
            </a:r>
            <a:r>
              <a:rPr lang="en-US" sz="2000" err="1"/>
              <a:t>bài</a:t>
            </a:r>
            <a:r>
              <a:rPr lang="en-US" sz="2000"/>
              <a:t> </a:t>
            </a:r>
            <a:r>
              <a:rPr lang="en-US" sz="2000" err="1"/>
              <a:t>toán</a:t>
            </a:r>
            <a:r>
              <a:rPr lang="en-US" sz="2000"/>
              <a:t> con </a:t>
            </a:r>
            <a:r>
              <a:rPr lang="en-US" sz="2000" b="1" err="1"/>
              <a:t>gối</a:t>
            </a:r>
            <a:r>
              <a:rPr lang="en-US" sz="2000" b="1"/>
              <a:t> </a:t>
            </a:r>
            <a:r>
              <a:rPr lang="en-US" sz="2000" b="1" err="1"/>
              <a:t>nhau</a:t>
            </a:r>
            <a:endParaRPr lang="en-US" sz="2000" b="1" err="1">
              <a:cs typeface="Calibri"/>
            </a:endParaRPr>
          </a:p>
          <a:p>
            <a:r>
              <a:rPr lang="en-US" sz="2000"/>
              <a:t>Lưu </a:t>
            </a:r>
            <a:r>
              <a:rPr lang="en-US" sz="2000" err="1"/>
              <a:t>lại</a:t>
            </a:r>
            <a:r>
              <a:rPr lang="en-US" sz="2000"/>
              <a:t> </a:t>
            </a:r>
            <a:r>
              <a:rPr lang="en-US" sz="2000" err="1"/>
              <a:t>kết</a:t>
            </a:r>
            <a:r>
              <a:rPr lang="en-US" sz="2000"/>
              <a:t> </a:t>
            </a:r>
            <a:r>
              <a:rPr lang="en-US" sz="2000" err="1"/>
              <a:t>quả</a:t>
            </a:r>
            <a:r>
              <a:rPr lang="en-US" sz="2000"/>
              <a:t> </a:t>
            </a:r>
            <a:r>
              <a:rPr lang="en-US" sz="2000" err="1"/>
              <a:t>của</a:t>
            </a:r>
            <a:r>
              <a:rPr lang="en-US" sz="2000"/>
              <a:t> </a:t>
            </a:r>
            <a:r>
              <a:rPr lang="en-US" sz="2000" err="1"/>
              <a:t>bài</a:t>
            </a:r>
            <a:r>
              <a:rPr lang="en-US" sz="2000"/>
              <a:t> </a:t>
            </a:r>
            <a:r>
              <a:rPr lang="en-US" sz="2000" err="1"/>
              <a:t>toán</a:t>
            </a:r>
            <a:r>
              <a:rPr lang="en-US" sz="2000"/>
              <a:t> con(</a:t>
            </a:r>
            <a:r>
              <a:rPr lang="en-US" sz="2000" err="1"/>
              <a:t>Nhờ</a:t>
            </a:r>
            <a:r>
              <a:rPr lang="en-US" sz="2000"/>
              <a:t> </a:t>
            </a:r>
            <a:r>
              <a:rPr lang="en-US" sz="2000" err="1"/>
              <a:t>đó</a:t>
            </a:r>
            <a:r>
              <a:rPr lang="en-US" sz="2000"/>
              <a:t> </a:t>
            </a:r>
            <a:r>
              <a:rPr lang="en-US" sz="2000" err="1"/>
              <a:t>mỗi</a:t>
            </a:r>
            <a:r>
              <a:rPr lang="en-US" sz="2000"/>
              <a:t> </a:t>
            </a:r>
            <a:r>
              <a:rPr lang="en-US" sz="2000" err="1"/>
              <a:t>bài</a:t>
            </a:r>
            <a:r>
              <a:rPr lang="en-US" sz="2000"/>
              <a:t> </a:t>
            </a:r>
            <a:r>
              <a:rPr lang="en-US" sz="2000" err="1"/>
              <a:t>toán</a:t>
            </a:r>
            <a:r>
              <a:rPr lang="en-US" sz="2000"/>
              <a:t> con </a:t>
            </a:r>
            <a:r>
              <a:rPr lang="en-US" sz="2000" err="1"/>
              <a:t>chỉ</a:t>
            </a:r>
            <a:r>
              <a:rPr lang="en-US" sz="2000"/>
              <a:t> </a:t>
            </a:r>
            <a:r>
              <a:rPr lang="en-US" sz="2000" err="1"/>
              <a:t>phải</a:t>
            </a:r>
            <a:r>
              <a:rPr lang="en-US" sz="2000"/>
              <a:t> </a:t>
            </a:r>
            <a:r>
              <a:rPr lang="en-US" sz="2000" err="1"/>
              <a:t>tính</a:t>
            </a:r>
            <a:r>
              <a:rPr lang="en-US" sz="2000"/>
              <a:t> </a:t>
            </a:r>
            <a:r>
              <a:rPr lang="en-US" sz="2000" err="1"/>
              <a:t>một</a:t>
            </a:r>
            <a:r>
              <a:rPr lang="en-US" sz="2000"/>
              <a:t> </a:t>
            </a:r>
            <a:r>
              <a:rPr lang="en-US" sz="2000" err="1"/>
              <a:t>lần</a:t>
            </a:r>
            <a:r>
              <a:rPr lang="en-US" sz="2000"/>
              <a:t>)</a:t>
            </a:r>
            <a:endParaRPr lang="en-US" sz="2000">
              <a:cs typeface="Calibri"/>
            </a:endParaRPr>
          </a:p>
        </p:txBody>
      </p:sp>
    </p:spTree>
    <p:extLst>
      <p:ext uri="{BB962C8B-B14F-4D97-AF65-F5344CB8AC3E}">
        <p14:creationId xmlns:p14="http://schemas.microsoft.com/office/powerpoint/2010/main" val="174558158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79E8995A-013E-46D4-86B1-A7C667F33705}"/>
              </a:ext>
            </a:extLst>
          </p:cNvPr>
          <p:cNvSpPr>
            <a:spLocks noGrp="1"/>
          </p:cNvSpPr>
          <p:nvPr>
            <p:ph type="title"/>
          </p:nvPr>
        </p:nvSpPr>
        <p:spPr>
          <a:xfrm>
            <a:off x="838200" y="1412488"/>
            <a:ext cx="2899189" cy="4363844"/>
          </a:xfrm>
        </p:spPr>
        <p:txBody>
          <a:bodyPr anchor="t">
            <a:normAutofit/>
          </a:bodyPr>
          <a:lstStyle/>
          <a:p>
            <a:r>
              <a:rPr lang="vi-VN" sz="3100">
                <a:solidFill>
                  <a:srgbClr val="FFFFFF"/>
                </a:solidFill>
                <a:latin typeface="Times New Roman"/>
                <a:cs typeface="Times New Roman"/>
              </a:rPr>
              <a:t>Ưu/Nhược điểm</a:t>
            </a:r>
            <a:endParaRPr lang="vi-VN" sz="3100">
              <a:solidFill>
                <a:srgbClr val="FFFFFF"/>
              </a:solidFill>
              <a:ea typeface="+mj-lt"/>
              <a:cs typeface="+mj-lt"/>
            </a:endParaRPr>
          </a:p>
        </p:txBody>
      </p:sp>
      <p:sp>
        <p:nvSpPr>
          <p:cNvPr id="3" name="Chỗ dành sẵn cho Nội dung 2">
            <a:extLst>
              <a:ext uri="{FF2B5EF4-FFF2-40B4-BE49-F238E27FC236}">
                <a16:creationId xmlns:a16="http://schemas.microsoft.com/office/drawing/2014/main" id="{AC60B3BC-9402-47DE-867D-98507DB2DFAB}"/>
              </a:ext>
            </a:extLst>
          </p:cNvPr>
          <p:cNvSpPr>
            <a:spLocks noGrp="1"/>
          </p:cNvSpPr>
          <p:nvPr>
            <p:ph sz="half" idx="1"/>
          </p:nvPr>
        </p:nvSpPr>
        <p:spPr>
          <a:xfrm>
            <a:off x="4380855" y="1412489"/>
            <a:ext cx="3427283" cy="4363844"/>
          </a:xfrm>
        </p:spPr>
        <p:txBody>
          <a:bodyPr vert="horz" lIns="91440" tIns="45720" rIns="91440" bIns="45720" rtlCol="0" anchor="t">
            <a:normAutofit/>
          </a:bodyPr>
          <a:lstStyle/>
          <a:p>
            <a:pPr marL="0" indent="0">
              <a:buNone/>
            </a:pPr>
            <a:r>
              <a:rPr lang="vi-VN" sz="2000" b="1">
                <a:latin typeface="Arial"/>
                <a:cs typeface="Arial"/>
              </a:rPr>
              <a:t>Ưu </a:t>
            </a:r>
            <a:r>
              <a:rPr lang="vi-VN" sz="2000" b="1" err="1">
                <a:latin typeface="Arial"/>
                <a:cs typeface="Arial"/>
              </a:rPr>
              <a:t>điểm</a:t>
            </a:r>
            <a:endParaRPr lang="vi-VN" sz="2000" err="1">
              <a:ea typeface="+mn-lt"/>
              <a:cs typeface="+mn-lt"/>
            </a:endParaRPr>
          </a:p>
          <a:p>
            <a:pPr marL="0" indent="0">
              <a:buNone/>
            </a:pPr>
            <a:endParaRPr lang="vi-VN" sz="2000" b="1">
              <a:latin typeface="Arial"/>
              <a:cs typeface="Arial"/>
            </a:endParaRPr>
          </a:p>
          <a:p>
            <a:pPr marL="0" indent="0">
              <a:buNone/>
            </a:pPr>
            <a:endParaRPr lang="vi-VN" sz="2000" b="1">
              <a:latin typeface="Arial"/>
              <a:cs typeface="Arial"/>
            </a:endParaRPr>
          </a:p>
          <a:p>
            <a:endParaRPr lang="vi-VN" sz="2000">
              <a:latin typeface="Arial"/>
              <a:cs typeface="Arial"/>
            </a:endParaRPr>
          </a:p>
        </p:txBody>
      </p:sp>
      <p:cxnSp>
        <p:nvCxnSpPr>
          <p:cNvPr id="18"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3B4829E4-F16F-4958-BF27-9CA356093C07}"/>
              </a:ext>
            </a:extLst>
          </p:cNvPr>
          <p:cNvSpPr>
            <a:spLocks noGrp="1"/>
          </p:cNvSpPr>
          <p:nvPr>
            <p:ph sz="half" idx="2"/>
          </p:nvPr>
        </p:nvSpPr>
        <p:spPr>
          <a:xfrm>
            <a:off x="8451604" y="1412489"/>
            <a:ext cx="3197701" cy="4363844"/>
          </a:xfrm>
        </p:spPr>
        <p:txBody>
          <a:bodyPr vert="horz" lIns="91440" tIns="45720" rIns="91440" bIns="45720" rtlCol="0" anchor="t">
            <a:normAutofit/>
          </a:bodyPr>
          <a:lstStyle/>
          <a:p>
            <a:pPr marL="0" indent="0">
              <a:buNone/>
            </a:pPr>
            <a:r>
              <a:rPr lang="vi-VN" sz="2000" b="1" err="1">
                <a:latin typeface="Arial"/>
                <a:ea typeface="+mn-lt"/>
                <a:cs typeface="Arial"/>
              </a:rPr>
              <a:t>Nhược</a:t>
            </a:r>
            <a:r>
              <a:rPr lang="vi-VN" sz="2000" b="1">
                <a:latin typeface="Arial"/>
                <a:ea typeface="+mn-lt"/>
                <a:cs typeface="Arial"/>
              </a:rPr>
              <a:t> </a:t>
            </a:r>
            <a:r>
              <a:rPr lang="vi-VN" sz="2000" b="1" err="1">
                <a:latin typeface="Arial"/>
                <a:ea typeface="+mn-lt"/>
                <a:cs typeface="Arial"/>
              </a:rPr>
              <a:t>điểm</a:t>
            </a:r>
            <a:endParaRPr lang="vi-VN" sz="2000">
              <a:latin typeface="Arial" panose="020B0604020202020204" pitchFamily="34" charset="0"/>
              <a:ea typeface="+mn-lt"/>
              <a:cs typeface="Arial" panose="020B0604020202020204" pitchFamily="34" charset="0"/>
            </a:endParaRPr>
          </a:p>
          <a:p>
            <a:pPr marL="0" indent="0">
              <a:buNone/>
            </a:pPr>
            <a:endParaRPr lang="vi-VN" sz="2000" b="1">
              <a:latin typeface="Arial"/>
              <a:cs typeface="Arial" panose="020B0604020202020204" pitchFamily="34" charset="0"/>
            </a:endParaRPr>
          </a:p>
          <a:p>
            <a:pPr marL="0" indent="0">
              <a:buNone/>
            </a:pPr>
            <a:endParaRPr lang="vi-VN" sz="2000" b="1">
              <a:latin typeface="Arial"/>
              <a:cs typeface="Arial" panose="020B0604020202020204" pitchFamily="34" charset="0"/>
            </a:endParaRPr>
          </a:p>
        </p:txBody>
      </p:sp>
    </p:spTree>
    <p:extLst>
      <p:ext uri="{BB962C8B-B14F-4D97-AF65-F5344CB8AC3E}">
        <p14:creationId xmlns:p14="http://schemas.microsoft.com/office/powerpoint/2010/main" val="7992234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79E8995A-013E-46D4-86B1-A7C667F33705}"/>
              </a:ext>
            </a:extLst>
          </p:cNvPr>
          <p:cNvSpPr>
            <a:spLocks noGrp="1"/>
          </p:cNvSpPr>
          <p:nvPr>
            <p:ph type="title"/>
          </p:nvPr>
        </p:nvSpPr>
        <p:spPr>
          <a:xfrm>
            <a:off x="838200" y="1412488"/>
            <a:ext cx="2899189" cy="4363844"/>
          </a:xfrm>
        </p:spPr>
        <p:txBody>
          <a:bodyPr anchor="t">
            <a:normAutofit/>
          </a:bodyPr>
          <a:lstStyle/>
          <a:p>
            <a:r>
              <a:rPr lang="vi-VN" sz="3100">
                <a:solidFill>
                  <a:srgbClr val="FFFFFF"/>
                </a:solidFill>
                <a:latin typeface="Times New Roman"/>
                <a:cs typeface="Times New Roman"/>
              </a:rPr>
              <a:t>Ưu/Nhược điểm</a:t>
            </a:r>
            <a:endParaRPr lang="vi-VN" sz="3100">
              <a:solidFill>
                <a:srgbClr val="FFFFFF"/>
              </a:solidFill>
              <a:ea typeface="+mj-lt"/>
              <a:cs typeface="+mj-lt"/>
            </a:endParaRPr>
          </a:p>
        </p:txBody>
      </p:sp>
      <p:sp>
        <p:nvSpPr>
          <p:cNvPr id="3" name="Chỗ dành sẵn cho Nội dung 2">
            <a:extLst>
              <a:ext uri="{FF2B5EF4-FFF2-40B4-BE49-F238E27FC236}">
                <a16:creationId xmlns:a16="http://schemas.microsoft.com/office/drawing/2014/main" id="{AC60B3BC-9402-47DE-867D-98507DB2DFAB}"/>
              </a:ext>
            </a:extLst>
          </p:cNvPr>
          <p:cNvSpPr>
            <a:spLocks noGrp="1"/>
          </p:cNvSpPr>
          <p:nvPr>
            <p:ph sz="half" idx="1"/>
          </p:nvPr>
        </p:nvSpPr>
        <p:spPr>
          <a:xfrm>
            <a:off x="4473219" y="1412489"/>
            <a:ext cx="3427283" cy="4363844"/>
          </a:xfrm>
        </p:spPr>
        <p:txBody>
          <a:bodyPr vert="horz" lIns="91440" tIns="45720" rIns="91440" bIns="45720" rtlCol="0" anchor="t">
            <a:normAutofit/>
          </a:bodyPr>
          <a:lstStyle/>
          <a:p>
            <a:pPr marL="0" indent="0">
              <a:buNone/>
            </a:pPr>
            <a:r>
              <a:rPr lang="vi-VN" sz="2000" b="1">
                <a:latin typeface="Arial"/>
                <a:cs typeface="Arial"/>
              </a:rPr>
              <a:t>Ưu </a:t>
            </a:r>
            <a:r>
              <a:rPr lang="vi-VN" sz="2000" b="1" err="1">
                <a:latin typeface="Arial"/>
                <a:cs typeface="Arial"/>
              </a:rPr>
              <a:t>điểm</a:t>
            </a:r>
            <a:endParaRPr lang="vi-VN" sz="2000" err="1">
              <a:ea typeface="+mn-lt"/>
              <a:cs typeface="+mn-lt"/>
            </a:endParaRPr>
          </a:p>
          <a:p>
            <a:pPr marL="0" indent="0">
              <a:buNone/>
            </a:pPr>
            <a:endParaRPr lang="vi-VN" sz="2000" b="1">
              <a:latin typeface="Arial"/>
              <a:cs typeface="Arial"/>
            </a:endParaRPr>
          </a:p>
          <a:p>
            <a:pPr algn="just">
              <a:buFont typeface="Arial,Sans-Serif" panose="020B0604020202020204" pitchFamily="34" charset="0"/>
              <a:buChar char="•"/>
            </a:pPr>
            <a:r>
              <a:rPr lang="vi-VN" sz="2000" err="1">
                <a:latin typeface="Calibri"/>
                <a:cs typeface="Arial"/>
              </a:rPr>
              <a:t>Tối</a:t>
            </a:r>
            <a:r>
              <a:rPr lang="vi-VN" sz="2000">
                <a:latin typeface="Calibri"/>
                <a:cs typeface="Arial"/>
              </a:rPr>
              <a:t> ưu </a:t>
            </a:r>
            <a:r>
              <a:rPr lang="vi-VN" sz="2000" err="1">
                <a:latin typeface="Calibri"/>
                <a:cs typeface="Arial"/>
              </a:rPr>
              <a:t>được</a:t>
            </a:r>
            <a:r>
              <a:rPr lang="vi-VN" sz="2000">
                <a:latin typeface="Calibri"/>
                <a:cs typeface="Arial"/>
              </a:rPr>
              <a:t> </a:t>
            </a:r>
            <a:r>
              <a:rPr lang="vi-VN" sz="2000" err="1">
                <a:latin typeface="Calibri"/>
                <a:cs typeface="Arial"/>
              </a:rPr>
              <a:t>thời</a:t>
            </a:r>
            <a:r>
              <a:rPr lang="vi-VN" sz="2000">
                <a:latin typeface="Calibri"/>
                <a:cs typeface="Arial"/>
              </a:rPr>
              <a:t> gian </a:t>
            </a:r>
            <a:r>
              <a:rPr lang="vi-VN" sz="2000" err="1">
                <a:latin typeface="Calibri"/>
                <a:cs typeface="Arial"/>
              </a:rPr>
              <a:t>thực</a:t>
            </a:r>
            <a:r>
              <a:rPr lang="vi-VN" sz="2000">
                <a:latin typeface="Calibri"/>
                <a:cs typeface="Arial"/>
              </a:rPr>
              <a:t>  </a:t>
            </a:r>
            <a:r>
              <a:rPr lang="vi-VN" sz="2000" err="1">
                <a:latin typeface="Calibri"/>
                <a:cs typeface="Arial"/>
              </a:rPr>
              <a:t>hiện</a:t>
            </a:r>
            <a:r>
              <a:rPr lang="vi-VN" sz="2000">
                <a:latin typeface="Calibri"/>
                <a:cs typeface="Arial"/>
              </a:rPr>
              <a:t>(do </a:t>
            </a:r>
            <a:r>
              <a:rPr lang="vi-VN" sz="2000" err="1">
                <a:latin typeface="Calibri"/>
                <a:cs typeface="Arial"/>
              </a:rPr>
              <a:t>tránh</a:t>
            </a:r>
            <a:r>
              <a:rPr lang="vi-VN" sz="2000">
                <a:latin typeface="Calibri"/>
                <a:cs typeface="Arial"/>
              </a:rPr>
              <a:t> </a:t>
            </a:r>
            <a:r>
              <a:rPr lang="vi-VN" sz="2000" err="1">
                <a:latin typeface="Calibri"/>
                <a:cs typeface="Arial"/>
              </a:rPr>
              <a:t>được</a:t>
            </a:r>
            <a:r>
              <a:rPr lang="vi-VN" sz="2000">
                <a:latin typeface="Calibri"/>
                <a:cs typeface="Arial"/>
              </a:rPr>
              <a:t> </a:t>
            </a:r>
            <a:r>
              <a:rPr lang="vi-VN" sz="2000" err="1">
                <a:latin typeface="Calibri"/>
                <a:cs typeface="Arial"/>
              </a:rPr>
              <a:t>trùng</a:t>
            </a:r>
            <a:r>
              <a:rPr lang="vi-VN" sz="2000">
                <a:latin typeface="Calibri"/>
                <a:cs typeface="Arial"/>
              </a:rPr>
              <a:t> </a:t>
            </a:r>
            <a:r>
              <a:rPr lang="vi-VN" sz="2000" err="1">
                <a:latin typeface="Calibri"/>
                <a:cs typeface="Arial"/>
              </a:rPr>
              <a:t>lặptrong</a:t>
            </a:r>
            <a:r>
              <a:rPr lang="vi-VN" sz="2000">
                <a:latin typeface="Calibri"/>
                <a:cs typeface="Arial"/>
              </a:rPr>
              <a:t> </a:t>
            </a:r>
            <a:r>
              <a:rPr lang="vi-VN" sz="2000" err="1">
                <a:latin typeface="Calibri"/>
                <a:cs typeface="Arial"/>
              </a:rPr>
              <a:t>tính</a:t>
            </a:r>
            <a:r>
              <a:rPr lang="vi-VN" sz="2000">
                <a:latin typeface="Calibri"/>
                <a:cs typeface="Arial"/>
              </a:rPr>
              <a:t> </a:t>
            </a:r>
            <a:r>
              <a:rPr lang="vi-VN" sz="2000" err="1">
                <a:latin typeface="Calibri"/>
                <a:cs typeface="Arial"/>
              </a:rPr>
              <a:t>toán</a:t>
            </a:r>
            <a:r>
              <a:rPr lang="vi-VN" sz="2000">
                <a:latin typeface="Calibri"/>
                <a:cs typeface="Arial"/>
              </a:rPr>
              <a:t>)</a:t>
            </a:r>
            <a:endParaRPr lang="vi-VN" sz="2000">
              <a:latin typeface="Calibri"/>
              <a:ea typeface="+mn-lt"/>
              <a:cs typeface="+mn-lt"/>
            </a:endParaRPr>
          </a:p>
          <a:p>
            <a:endParaRPr lang="vi-VN" sz="2000">
              <a:latin typeface="Arial"/>
              <a:cs typeface="Arial"/>
            </a:endParaRPr>
          </a:p>
        </p:txBody>
      </p:sp>
      <p:cxnSp>
        <p:nvCxnSpPr>
          <p:cNvPr id="18"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3B4829E4-F16F-4958-BF27-9CA356093C07}"/>
              </a:ext>
            </a:extLst>
          </p:cNvPr>
          <p:cNvSpPr>
            <a:spLocks noGrp="1"/>
          </p:cNvSpPr>
          <p:nvPr>
            <p:ph sz="half" idx="2"/>
          </p:nvPr>
        </p:nvSpPr>
        <p:spPr>
          <a:xfrm>
            <a:off x="8451604" y="1412489"/>
            <a:ext cx="3197701" cy="4363844"/>
          </a:xfrm>
        </p:spPr>
        <p:txBody>
          <a:bodyPr vert="horz" lIns="91440" tIns="45720" rIns="91440" bIns="45720" rtlCol="0" anchor="t">
            <a:normAutofit/>
          </a:bodyPr>
          <a:lstStyle/>
          <a:p>
            <a:pPr marL="0" indent="0">
              <a:buNone/>
            </a:pPr>
            <a:r>
              <a:rPr lang="vi-VN" sz="2000" b="1" err="1">
                <a:latin typeface="Arial"/>
                <a:ea typeface="+mn-lt"/>
                <a:cs typeface="Arial"/>
              </a:rPr>
              <a:t>Nhược</a:t>
            </a:r>
            <a:r>
              <a:rPr lang="vi-VN" sz="2000" b="1">
                <a:latin typeface="Arial"/>
                <a:ea typeface="+mn-lt"/>
                <a:cs typeface="Arial"/>
              </a:rPr>
              <a:t> </a:t>
            </a:r>
            <a:r>
              <a:rPr lang="vi-VN" sz="2000" b="1" err="1">
                <a:latin typeface="Arial"/>
                <a:ea typeface="+mn-lt"/>
                <a:cs typeface="Arial"/>
              </a:rPr>
              <a:t>điểm</a:t>
            </a:r>
            <a:endParaRPr lang="vi-VN" sz="2000">
              <a:latin typeface="Arial" panose="020B0604020202020204" pitchFamily="34" charset="0"/>
              <a:ea typeface="+mn-lt"/>
              <a:cs typeface="Arial" panose="020B0604020202020204" pitchFamily="34" charset="0"/>
            </a:endParaRPr>
          </a:p>
          <a:p>
            <a:pPr marL="0" indent="0" algn="just">
              <a:buNone/>
            </a:pPr>
            <a:endParaRPr lang="vi-VN" sz="2000" b="1">
              <a:latin typeface="Arial"/>
              <a:cs typeface="Arial"/>
            </a:endParaRPr>
          </a:p>
          <a:p>
            <a:pPr>
              <a:buFont typeface="Arial"/>
              <a:buChar char="•"/>
            </a:pPr>
            <a:r>
              <a:rPr lang="vi-VN" sz="2000" err="1">
                <a:latin typeface="Arial"/>
                <a:cs typeface="Arial"/>
              </a:rPr>
              <a:t>Tốn</a:t>
            </a:r>
            <a:r>
              <a:rPr lang="vi-VN" sz="2000">
                <a:latin typeface="Arial"/>
                <a:cs typeface="Arial"/>
              </a:rPr>
              <a:t> </a:t>
            </a:r>
            <a:r>
              <a:rPr lang="vi-VN" sz="2000" err="1">
                <a:latin typeface="Arial"/>
                <a:cs typeface="Arial"/>
              </a:rPr>
              <a:t>bộ</a:t>
            </a:r>
            <a:r>
              <a:rPr lang="vi-VN" sz="2000">
                <a:latin typeface="Arial"/>
                <a:cs typeface="Arial"/>
              </a:rPr>
              <a:t> </a:t>
            </a:r>
            <a:r>
              <a:rPr lang="vi-VN" sz="2000" err="1">
                <a:latin typeface="Arial"/>
                <a:cs typeface="Arial"/>
              </a:rPr>
              <a:t>nhớ</a:t>
            </a:r>
            <a:endParaRPr lang="en-US" sz="2000" err="1">
              <a:ea typeface="+mn-lt"/>
              <a:cs typeface="Arial"/>
            </a:endParaRPr>
          </a:p>
          <a:p>
            <a:pPr>
              <a:buFont typeface="Arial"/>
              <a:buChar char="•"/>
            </a:pPr>
            <a:r>
              <a:rPr lang="vi-VN" sz="2000" err="1">
                <a:latin typeface="Arial"/>
                <a:cs typeface="Arial"/>
              </a:rPr>
              <a:t>Mỗi</a:t>
            </a:r>
            <a:r>
              <a:rPr lang="vi-VN" sz="2000">
                <a:latin typeface="Arial"/>
                <a:cs typeface="Arial"/>
              </a:rPr>
              <a:t> </a:t>
            </a:r>
            <a:r>
              <a:rPr lang="vi-VN" sz="2000" err="1">
                <a:latin typeface="Arial"/>
                <a:cs typeface="Arial"/>
              </a:rPr>
              <a:t>bài</a:t>
            </a:r>
            <a:r>
              <a:rPr lang="vi-VN" sz="2000">
                <a:latin typeface="Arial"/>
                <a:cs typeface="Arial"/>
              </a:rPr>
              <a:t> </a:t>
            </a:r>
            <a:r>
              <a:rPr lang="vi-VN" sz="2000" err="1">
                <a:latin typeface="Arial"/>
                <a:cs typeface="Arial"/>
              </a:rPr>
              <a:t>toán</a:t>
            </a:r>
            <a:r>
              <a:rPr lang="vi-VN" sz="2000">
                <a:latin typeface="Arial"/>
                <a:cs typeface="Arial"/>
              </a:rPr>
              <a:t> </a:t>
            </a:r>
            <a:r>
              <a:rPr lang="vi-VN" sz="2000" err="1">
                <a:latin typeface="Arial"/>
                <a:cs typeface="Arial"/>
              </a:rPr>
              <a:t>có</a:t>
            </a:r>
            <a:r>
              <a:rPr lang="vi-VN" sz="2000">
                <a:latin typeface="Arial"/>
                <a:cs typeface="Arial"/>
              </a:rPr>
              <a:t> </a:t>
            </a:r>
            <a:r>
              <a:rPr lang="vi-VN" sz="2000" err="1">
                <a:latin typeface="Arial"/>
                <a:cs typeface="Arial"/>
              </a:rPr>
              <a:t>một</a:t>
            </a:r>
            <a:r>
              <a:rPr lang="vi-VN" sz="2000">
                <a:latin typeface="Arial"/>
                <a:cs typeface="Arial"/>
              </a:rPr>
              <a:t> </a:t>
            </a:r>
            <a:r>
              <a:rPr lang="vi-VN" sz="2000" err="1">
                <a:latin typeface="Arial"/>
                <a:cs typeface="Arial"/>
              </a:rPr>
              <a:t>hình</a:t>
            </a:r>
            <a:r>
              <a:rPr lang="vi-VN" sz="2000">
                <a:latin typeface="Arial"/>
                <a:cs typeface="Arial"/>
              </a:rPr>
              <a:t> </a:t>
            </a:r>
            <a:r>
              <a:rPr lang="vi-VN" sz="2000" err="1">
                <a:latin typeface="Arial"/>
                <a:cs typeface="Arial"/>
              </a:rPr>
              <a:t>thức</a:t>
            </a:r>
            <a:r>
              <a:rPr lang="vi-VN" sz="2000">
                <a:latin typeface="Arial"/>
                <a:cs typeface="Arial"/>
              </a:rPr>
              <a:t> quy </a:t>
            </a:r>
            <a:r>
              <a:rPr lang="vi-VN" sz="2000" err="1">
                <a:latin typeface="Arial"/>
                <a:cs typeface="Arial"/>
              </a:rPr>
              <a:t>hoạch</a:t>
            </a:r>
            <a:r>
              <a:rPr lang="vi-VN" sz="2000">
                <a:latin typeface="Arial"/>
                <a:cs typeface="Arial"/>
              </a:rPr>
              <a:t> </a:t>
            </a:r>
            <a:r>
              <a:rPr lang="vi-VN" sz="2000" err="1">
                <a:latin typeface="Arial"/>
                <a:cs typeface="Arial"/>
              </a:rPr>
              <a:t>động</a:t>
            </a:r>
            <a:r>
              <a:rPr lang="vi-VN" sz="2000">
                <a:latin typeface="Arial"/>
                <a:cs typeface="Arial"/>
              </a:rPr>
              <a:t> </a:t>
            </a:r>
            <a:r>
              <a:rPr lang="vi-VN" sz="2000" err="1">
                <a:latin typeface="Arial"/>
                <a:cs typeface="Arial"/>
              </a:rPr>
              <a:t>khác</a:t>
            </a:r>
            <a:r>
              <a:rPr lang="vi-VN" sz="2000">
                <a:latin typeface="Arial"/>
                <a:cs typeface="Arial"/>
              </a:rPr>
              <a:t> nhau</a:t>
            </a:r>
            <a:endParaRPr lang="vi-VN">
              <a:cs typeface="Arial"/>
            </a:endParaRPr>
          </a:p>
          <a:p>
            <a:pPr marL="0" indent="0">
              <a:buNone/>
            </a:pPr>
            <a:endParaRPr lang="vi-VN" sz="2000" b="1">
              <a:latin typeface="Arial"/>
              <a:cs typeface="Arial" panose="020B0604020202020204" pitchFamily="34" charset="0"/>
            </a:endParaRPr>
          </a:p>
        </p:txBody>
      </p:sp>
    </p:spTree>
    <p:extLst>
      <p:ext uri="{BB962C8B-B14F-4D97-AF65-F5344CB8AC3E}">
        <p14:creationId xmlns:p14="http://schemas.microsoft.com/office/powerpoint/2010/main" val="18787439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AC6144C-8ADF-4195-A7EB-5E34100120A0}"/>
              </a:ext>
            </a:extLst>
          </p:cNvPr>
          <p:cNvSpPr>
            <a:spLocks noGrp="1"/>
          </p:cNvSpPr>
          <p:nvPr>
            <p:ph type="title"/>
          </p:nvPr>
        </p:nvSpPr>
        <p:spPr>
          <a:xfrm>
            <a:off x="838200" y="565739"/>
            <a:ext cx="10515600" cy="1124949"/>
          </a:xfrm>
        </p:spPr>
        <p:txBody>
          <a:bodyPr>
            <a:normAutofit/>
          </a:bodyPr>
          <a:lstStyle/>
          <a:p>
            <a:r>
              <a:rPr lang="vi-VN" b="1">
                <a:solidFill>
                  <a:schemeClr val="bg1"/>
                </a:solidFill>
                <a:latin typeface="Sitka Small Semibold"/>
                <a:cs typeface="Times New Roman"/>
              </a:rPr>
              <a:t>Ứng dụng</a:t>
            </a:r>
          </a:p>
        </p:txBody>
      </p:sp>
      <p:grpSp>
        <p:nvGrpSpPr>
          <p:cNvPr id="41"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42" name="Freeform: Shape 4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1" y="681042"/>
            <a:ext cx="1562428" cy="1493465"/>
            <a:chOff x="3121343" y="4864099"/>
            <a:chExt cx="2085971" cy="1993901"/>
          </a:xfrm>
          <a:solidFill>
            <a:schemeClr val="bg1"/>
          </a:solidFill>
        </p:grpSpPr>
        <p:sp>
          <p:nvSpPr>
            <p:cNvPr id="46" name="Freeform: Shape 45">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Freeform: Shape 48">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Freeform: Shape 51">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Freeform: Shape 52">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Freeform: Shape 53">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Freeform: Shape 54">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Freeform: Shape 55">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Freeform: Shape 56">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Freeform: Shape 57">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aphicFrame>
        <p:nvGraphicFramePr>
          <p:cNvPr id="6" name="Chỗ dành sẵn cho Nội dung 2">
            <a:extLst>
              <a:ext uri="{FF2B5EF4-FFF2-40B4-BE49-F238E27FC236}">
                <a16:creationId xmlns:a16="http://schemas.microsoft.com/office/drawing/2014/main" id="{3AB04391-9C27-4053-B15D-CD9D3DBFD8DD}"/>
              </a:ext>
            </a:extLst>
          </p:cNvPr>
          <p:cNvGraphicFramePr>
            <a:graphicFrameLocks noGrp="1"/>
          </p:cNvGraphicFramePr>
          <p:nvPr>
            <p:ph idx="1"/>
            <p:extLst>
              <p:ext uri="{D42A27DB-BD31-4B8C-83A1-F6EECF244321}">
                <p14:modId xmlns:p14="http://schemas.microsoft.com/office/powerpoint/2010/main" val="3565401714"/>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5107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7">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7" name="Rectangle 18">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19">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êu đề 1">
            <a:extLst>
              <a:ext uri="{FF2B5EF4-FFF2-40B4-BE49-F238E27FC236}">
                <a16:creationId xmlns:a16="http://schemas.microsoft.com/office/drawing/2014/main" id="{9B563286-0F82-4A15-9366-62F843CACAE6}"/>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Minimum Edit Distance</a:t>
            </a:r>
          </a:p>
        </p:txBody>
      </p:sp>
      <p:pic>
        <p:nvPicPr>
          <p:cNvPr id="4" name="Hình ảnh 4" descr="Ảnh có chứa văn bản&#10;&#10;Mô tả được tự động tạo">
            <a:extLst>
              <a:ext uri="{FF2B5EF4-FFF2-40B4-BE49-F238E27FC236}">
                <a16:creationId xmlns:a16="http://schemas.microsoft.com/office/drawing/2014/main" id="{49315B5F-144F-4DDA-9B37-7169F14B8549}"/>
              </a:ext>
            </a:extLst>
          </p:cNvPr>
          <p:cNvPicPr>
            <a:picLocks noChangeAspect="1"/>
          </p:cNvPicPr>
          <p:nvPr/>
        </p:nvPicPr>
        <p:blipFill>
          <a:blip r:embed="rId2"/>
          <a:stretch>
            <a:fillRect/>
          </a:stretch>
        </p:blipFill>
        <p:spPr>
          <a:xfrm>
            <a:off x="1705649" y="1408908"/>
            <a:ext cx="8779358" cy="4603736"/>
          </a:xfrm>
          <a:prstGeom prst="rect">
            <a:avLst/>
          </a:prstGeom>
        </p:spPr>
      </p:pic>
      <p:grpSp>
        <p:nvGrpSpPr>
          <p:cNvPr id="40" name="Group 21">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3" name="Isosceles Triangle 22">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31631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descr="Ảnh có chứa văn bản&#10;&#10;Mô tả được tự động tạo">
            <a:extLst>
              <a:ext uri="{FF2B5EF4-FFF2-40B4-BE49-F238E27FC236}">
                <a16:creationId xmlns:a16="http://schemas.microsoft.com/office/drawing/2014/main" id="{D6F5FE82-F05F-474B-A263-1CAE2F1B2789}"/>
              </a:ext>
            </a:extLst>
          </p:cNvPr>
          <p:cNvPicPr>
            <a:picLocks noGrp="1" noChangeAspect="1"/>
          </p:cNvPicPr>
          <p:nvPr>
            <p:ph idx="1"/>
          </p:nvPr>
        </p:nvPicPr>
        <p:blipFill>
          <a:blip r:embed="rId2"/>
          <a:stretch>
            <a:fillRect/>
          </a:stretch>
        </p:blipFill>
        <p:spPr>
          <a:xfrm>
            <a:off x="1054311" y="643466"/>
            <a:ext cx="10083378" cy="557106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1939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descr="Ảnh có chứa bàn&#10;&#10;Mô tả được tự động tạo">
            <a:extLst>
              <a:ext uri="{FF2B5EF4-FFF2-40B4-BE49-F238E27FC236}">
                <a16:creationId xmlns:a16="http://schemas.microsoft.com/office/drawing/2014/main" id="{A12DA959-FBFD-455C-96C8-7D43435DEAB1}"/>
              </a:ext>
            </a:extLst>
          </p:cNvPr>
          <p:cNvPicPr>
            <a:picLocks noGrp="1" noChangeAspect="1"/>
          </p:cNvPicPr>
          <p:nvPr>
            <p:ph idx="1"/>
          </p:nvPr>
        </p:nvPicPr>
        <p:blipFill rotWithShape="1">
          <a:blip r:embed="rId2"/>
          <a:srcRect b="900"/>
          <a:stretch/>
        </p:blipFill>
        <p:spPr>
          <a:xfrm>
            <a:off x="1142993" y="643467"/>
            <a:ext cx="9906013" cy="5571066"/>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6677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8FFC5D96-30EA-4388-8985-DCDF8E8B44F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13"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6" descr="Bắt tay">
            <a:extLst>
              <a:ext uri="{FF2B5EF4-FFF2-40B4-BE49-F238E27FC236}">
                <a16:creationId xmlns:a16="http://schemas.microsoft.com/office/drawing/2014/main" id="{F6F24713-9BC7-43D2-BA93-7ED4D1828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31886371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DE4C2281-4E53-4ABD-A61D-0FA16E0461B9}"/>
              </a:ext>
            </a:extLst>
          </p:cNvPr>
          <p:cNvSpPr>
            <a:spLocks noGrp="1"/>
          </p:cNvSpPr>
          <p:nvPr>
            <p:ph type="title"/>
          </p:nvPr>
        </p:nvSpPr>
        <p:spPr>
          <a:xfrm>
            <a:off x="838200" y="704088"/>
            <a:ext cx="3529953" cy="2980944"/>
          </a:xfrm>
        </p:spPr>
        <p:txBody>
          <a:bodyPr>
            <a:normAutofit/>
          </a:bodyPr>
          <a:lstStyle/>
          <a:p>
            <a:r>
              <a:rPr lang="vi-VN">
                <a:solidFill>
                  <a:schemeClr val="bg1"/>
                </a:solidFill>
                <a:latin typeface="Times New Roman"/>
                <a:cs typeface="Times New Roman"/>
              </a:rPr>
              <a:t>Bài toán mở đầu</a:t>
            </a:r>
            <a:endParaRPr lang="vi-VN">
              <a:solidFill>
                <a:schemeClr val="bg1"/>
              </a:solidFill>
            </a:endParaRPr>
          </a:p>
        </p:txBody>
      </p:sp>
      <p:sp>
        <p:nvSpPr>
          <p:cNvPr id="3" name="Chỗ dành sẵn cho Nội dung 2">
            <a:extLst>
              <a:ext uri="{FF2B5EF4-FFF2-40B4-BE49-F238E27FC236}">
                <a16:creationId xmlns:a16="http://schemas.microsoft.com/office/drawing/2014/main" id="{10C97019-AB18-4261-90E9-05A839AF02BE}"/>
              </a:ext>
            </a:extLst>
          </p:cNvPr>
          <p:cNvSpPr>
            <a:spLocks noGrp="1"/>
          </p:cNvSpPr>
          <p:nvPr>
            <p:ph idx="1"/>
          </p:nvPr>
        </p:nvSpPr>
        <p:spPr>
          <a:xfrm>
            <a:off x="6212410" y="704088"/>
            <a:ext cx="5135293" cy="5248656"/>
          </a:xfrm>
        </p:spPr>
        <p:txBody>
          <a:bodyPr vert="horz" lIns="91440" tIns="45720" rIns="91440" bIns="45720" rtlCol="0" anchor="ctr">
            <a:normAutofit/>
          </a:bodyPr>
          <a:lstStyle/>
          <a:p>
            <a:r>
              <a:rPr lang="vi-VN" sz="2400">
                <a:latin typeface="Arial"/>
                <a:cs typeface="Arial"/>
              </a:rPr>
              <a:t>Cho ma </a:t>
            </a:r>
            <a:r>
              <a:rPr lang="vi-VN" sz="2400" err="1">
                <a:latin typeface="Arial"/>
                <a:cs typeface="Arial"/>
              </a:rPr>
              <a:t>trận</a:t>
            </a:r>
            <a:r>
              <a:rPr lang="vi-VN" sz="2400">
                <a:latin typeface="Arial"/>
                <a:cs typeface="Arial"/>
              </a:rPr>
              <a:t> vuông m * n, </a:t>
            </a:r>
            <a:r>
              <a:rPr lang="vi-VN" sz="2400" err="1">
                <a:latin typeface="Arial"/>
                <a:cs typeface="Arial"/>
              </a:rPr>
              <a:t>với</a:t>
            </a:r>
            <a:r>
              <a:rPr lang="vi-VN" sz="2400">
                <a:latin typeface="Arial"/>
                <a:cs typeface="Arial"/>
              </a:rPr>
              <a:t> </a:t>
            </a:r>
            <a:r>
              <a:rPr lang="vi-VN" sz="2400" err="1">
                <a:latin typeface="Arial"/>
                <a:cs typeface="Arial"/>
              </a:rPr>
              <a:t>các</a:t>
            </a:r>
            <a:r>
              <a:rPr lang="vi-VN" sz="2400">
                <a:latin typeface="Arial"/>
                <a:cs typeface="Arial"/>
              </a:rPr>
              <a:t> </a:t>
            </a:r>
            <a:r>
              <a:rPr lang="vi-VN" sz="2400" err="1">
                <a:latin typeface="Arial"/>
                <a:cs typeface="Arial"/>
              </a:rPr>
              <a:t>phần</a:t>
            </a:r>
            <a:r>
              <a:rPr lang="vi-VN" sz="2400">
                <a:latin typeface="Arial"/>
                <a:cs typeface="Arial"/>
              </a:rPr>
              <a:t> </a:t>
            </a:r>
            <a:r>
              <a:rPr lang="vi-VN" sz="2400" err="1">
                <a:latin typeface="Arial"/>
                <a:cs typeface="Arial"/>
              </a:rPr>
              <a:t>tử</a:t>
            </a:r>
            <a:r>
              <a:rPr lang="vi-VN" sz="2400">
                <a:latin typeface="Arial"/>
                <a:cs typeface="Arial"/>
              </a:rPr>
              <a:t> trong </a:t>
            </a:r>
            <a:r>
              <a:rPr lang="vi-VN" sz="2400" err="1">
                <a:latin typeface="Arial"/>
                <a:cs typeface="Arial"/>
              </a:rPr>
              <a:t>các</a:t>
            </a:r>
            <a:r>
              <a:rPr lang="vi-VN" sz="2400">
                <a:latin typeface="Arial"/>
                <a:cs typeface="Arial"/>
              </a:rPr>
              <a:t> ô </a:t>
            </a:r>
            <a:r>
              <a:rPr lang="vi-VN" sz="2400" err="1">
                <a:latin typeface="Arial"/>
                <a:cs typeface="Arial"/>
              </a:rPr>
              <a:t>nhận</a:t>
            </a:r>
            <a:r>
              <a:rPr lang="vi-VN" sz="2400">
                <a:latin typeface="Arial"/>
                <a:cs typeface="Arial"/>
              </a:rPr>
              <a:t> </a:t>
            </a:r>
            <a:r>
              <a:rPr lang="vi-VN" sz="2400" err="1">
                <a:latin typeface="Arial"/>
                <a:cs typeface="Arial"/>
              </a:rPr>
              <a:t>giá</a:t>
            </a:r>
            <a:r>
              <a:rPr lang="vi-VN" sz="2400">
                <a:latin typeface="Arial"/>
                <a:cs typeface="Arial"/>
              </a:rPr>
              <a:t> </a:t>
            </a:r>
            <a:r>
              <a:rPr lang="vi-VN" sz="2400" err="1">
                <a:latin typeface="Arial"/>
                <a:cs typeface="Arial"/>
              </a:rPr>
              <a:t>trị</a:t>
            </a:r>
            <a:r>
              <a:rPr lang="vi-VN" sz="2400">
                <a:latin typeface="Arial"/>
                <a:cs typeface="Arial"/>
              </a:rPr>
              <a:t> nguyên không </a:t>
            </a:r>
            <a:r>
              <a:rPr lang="vi-VN" sz="2400" err="1">
                <a:latin typeface="Arial"/>
                <a:cs typeface="Arial"/>
              </a:rPr>
              <a:t>quá</a:t>
            </a:r>
            <a:r>
              <a:rPr lang="vi-VN" sz="2400">
                <a:latin typeface="Arial"/>
                <a:cs typeface="Arial"/>
              </a:rPr>
              <a:t> 100000 </a:t>
            </a:r>
            <a:r>
              <a:rPr lang="vi-VN" sz="2400" err="1">
                <a:latin typeface="Arial"/>
                <a:cs typeface="Arial"/>
              </a:rPr>
              <a:t>giá</a:t>
            </a:r>
            <a:r>
              <a:rPr lang="vi-VN" sz="2400">
                <a:latin typeface="Arial"/>
                <a:cs typeface="Arial"/>
              </a:rPr>
              <a:t> </a:t>
            </a:r>
            <a:r>
              <a:rPr lang="vi-VN" sz="2400" err="1">
                <a:latin typeface="Arial"/>
                <a:cs typeface="Arial"/>
              </a:rPr>
              <a:t>trị</a:t>
            </a:r>
            <a:r>
              <a:rPr lang="vi-VN" sz="2400">
                <a:latin typeface="Arial"/>
                <a:cs typeface="Arial"/>
              </a:rPr>
              <a:t> </a:t>
            </a:r>
            <a:r>
              <a:rPr lang="vi-VN" sz="2400" err="1">
                <a:latin typeface="Arial"/>
                <a:cs typeface="Arial"/>
              </a:rPr>
              <a:t>tuyệt</a:t>
            </a:r>
            <a:r>
              <a:rPr lang="vi-VN" sz="2400">
                <a:latin typeface="Arial"/>
                <a:cs typeface="Arial"/>
              </a:rPr>
              <a:t> </a:t>
            </a:r>
            <a:r>
              <a:rPr lang="vi-VN" sz="2400" err="1">
                <a:latin typeface="Arial"/>
                <a:cs typeface="Arial"/>
              </a:rPr>
              <a:t>đối</a:t>
            </a:r>
            <a:r>
              <a:rPr lang="vi-VN" sz="2400">
                <a:latin typeface="Arial"/>
                <a:cs typeface="Arial"/>
              </a:rPr>
              <a:t>. </a:t>
            </a:r>
            <a:r>
              <a:rPr lang="vi-VN" sz="2400" err="1">
                <a:latin typeface="Arial"/>
                <a:cs typeface="Arial"/>
              </a:rPr>
              <a:t>Tìm</a:t>
            </a:r>
            <a:r>
              <a:rPr lang="vi-VN" sz="2400">
                <a:latin typeface="Arial"/>
                <a:cs typeface="Arial"/>
              </a:rPr>
              <a:t> </a:t>
            </a:r>
            <a:r>
              <a:rPr lang="vi-VN" sz="2400" err="1">
                <a:latin typeface="Arial"/>
                <a:cs typeface="Arial"/>
              </a:rPr>
              <a:t>đường</a:t>
            </a:r>
            <a:r>
              <a:rPr lang="vi-VN" sz="2400">
                <a:latin typeface="Arial"/>
                <a:cs typeface="Arial"/>
              </a:rPr>
              <a:t> đi </a:t>
            </a:r>
            <a:r>
              <a:rPr lang="vi-VN" sz="2400" err="1">
                <a:latin typeface="Arial"/>
                <a:cs typeface="Arial"/>
              </a:rPr>
              <a:t>từ</a:t>
            </a:r>
            <a:r>
              <a:rPr lang="vi-VN" sz="2400">
                <a:latin typeface="Arial"/>
                <a:cs typeface="Arial"/>
              </a:rPr>
              <a:t> ô (1,1) </a:t>
            </a:r>
            <a:r>
              <a:rPr lang="vi-VN" sz="2400" err="1">
                <a:latin typeface="Arial"/>
                <a:cs typeface="Arial"/>
              </a:rPr>
              <a:t>đến</a:t>
            </a:r>
            <a:r>
              <a:rPr lang="vi-VN" sz="2400">
                <a:latin typeface="Arial"/>
                <a:cs typeface="Arial"/>
              </a:rPr>
              <a:t> ô (m, n) sao cho </a:t>
            </a:r>
            <a:r>
              <a:rPr lang="vi-VN" sz="2400" err="1">
                <a:latin typeface="Arial"/>
                <a:cs typeface="Arial"/>
              </a:rPr>
              <a:t>tổng</a:t>
            </a:r>
            <a:r>
              <a:rPr lang="vi-VN" sz="2400">
                <a:latin typeface="Arial"/>
                <a:cs typeface="Arial"/>
              </a:rPr>
              <a:t> </a:t>
            </a:r>
            <a:r>
              <a:rPr lang="vi-VN" sz="2400" err="1">
                <a:latin typeface="Arial"/>
                <a:cs typeface="Arial"/>
              </a:rPr>
              <a:t>nhận</a:t>
            </a:r>
            <a:r>
              <a:rPr lang="vi-VN" sz="2400">
                <a:latin typeface="Arial"/>
                <a:cs typeface="Arial"/>
              </a:rPr>
              <a:t> </a:t>
            </a:r>
            <a:r>
              <a:rPr lang="vi-VN" sz="2400" err="1">
                <a:latin typeface="Arial"/>
                <a:cs typeface="Arial"/>
              </a:rPr>
              <a:t>được</a:t>
            </a:r>
            <a:r>
              <a:rPr lang="vi-VN" sz="2400">
                <a:latin typeface="Arial"/>
                <a:cs typeface="Arial"/>
              </a:rPr>
              <a:t> trên </a:t>
            </a:r>
            <a:r>
              <a:rPr lang="vi-VN" sz="2400" err="1">
                <a:latin typeface="Arial"/>
                <a:cs typeface="Arial"/>
              </a:rPr>
              <a:t>đường</a:t>
            </a:r>
            <a:r>
              <a:rPr lang="vi-VN" sz="2400">
                <a:latin typeface="Arial"/>
                <a:cs typeface="Arial"/>
              </a:rPr>
              <a:t> đi </a:t>
            </a:r>
            <a:r>
              <a:rPr lang="vi-VN" sz="2400" err="1">
                <a:latin typeface="Arial"/>
                <a:cs typeface="Arial"/>
              </a:rPr>
              <a:t>là</a:t>
            </a:r>
            <a:r>
              <a:rPr lang="vi-VN" sz="2400">
                <a:latin typeface="Arial"/>
                <a:cs typeface="Arial"/>
              </a:rPr>
              <a:t> </a:t>
            </a:r>
            <a:r>
              <a:rPr lang="vi-VN" sz="2400" err="1">
                <a:latin typeface="Arial"/>
                <a:cs typeface="Arial"/>
              </a:rPr>
              <a:t>lớn</a:t>
            </a:r>
            <a:r>
              <a:rPr lang="vi-VN" sz="2400">
                <a:latin typeface="Arial"/>
                <a:cs typeface="Arial"/>
              </a:rPr>
              <a:t> </a:t>
            </a:r>
            <a:r>
              <a:rPr lang="vi-VN" sz="2400" err="1">
                <a:latin typeface="Arial"/>
                <a:cs typeface="Arial"/>
              </a:rPr>
              <a:t>nhất</a:t>
            </a:r>
            <a:r>
              <a:rPr lang="vi-VN" sz="2400">
                <a:latin typeface="Arial"/>
                <a:cs typeface="Arial"/>
              </a:rPr>
              <a:t>.</a:t>
            </a:r>
          </a:p>
          <a:p>
            <a:r>
              <a:rPr lang="vi-VN" sz="2400">
                <a:latin typeface="Arial"/>
                <a:cs typeface="Arial"/>
              </a:rPr>
              <a:t>Quy </a:t>
            </a:r>
            <a:r>
              <a:rPr lang="vi-VN" sz="2400" err="1">
                <a:latin typeface="Arial"/>
                <a:cs typeface="Arial"/>
              </a:rPr>
              <a:t>tắc</a:t>
            </a:r>
            <a:r>
              <a:rPr lang="vi-VN" sz="2400">
                <a:latin typeface="Arial"/>
                <a:cs typeface="Arial"/>
              </a:rPr>
              <a:t> đi : ô (i, j) </a:t>
            </a:r>
            <a:r>
              <a:rPr lang="vi-VN" sz="2400" err="1">
                <a:latin typeface="Arial"/>
                <a:cs typeface="Arial"/>
              </a:rPr>
              <a:t>chỉ</a:t>
            </a:r>
            <a:r>
              <a:rPr lang="vi-VN" sz="2400">
                <a:latin typeface="Arial"/>
                <a:cs typeface="Arial"/>
              </a:rPr>
              <a:t> </a:t>
            </a:r>
            <a:r>
              <a:rPr lang="vi-VN" sz="2400" err="1">
                <a:latin typeface="Arial"/>
                <a:cs typeface="Arial"/>
              </a:rPr>
              <a:t>được</a:t>
            </a:r>
            <a:r>
              <a:rPr lang="vi-VN" sz="2400">
                <a:latin typeface="Arial"/>
                <a:cs typeface="Arial"/>
              </a:rPr>
              <a:t> đi </a:t>
            </a:r>
            <a:r>
              <a:rPr lang="vi-VN" sz="2400" err="1">
                <a:latin typeface="Arial"/>
                <a:cs typeface="Arial"/>
              </a:rPr>
              <a:t>đến</a:t>
            </a:r>
            <a:r>
              <a:rPr lang="vi-VN" sz="2400">
                <a:latin typeface="Arial"/>
                <a:cs typeface="Arial"/>
              </a:rPr>
              <a:t> ô (i+1, j) </a:t>
            </a:r>
            <a:r>
              <a:rPr lang="vi-VN" sz="2400" err="1">
                <a:latin typeface="Arial"/>
                <a:cs typeface="Arial"/>
              </a:rPr>
              <a:t>hoặc</a:t>
            </a:r>
            <a:r>
              <a:rPr lang="vi-VN" sz="2400">
                <a:latin typeface="Arial"/>
                <a:cs typeface="Arial"/>
              </a:rPr>
              <a:t> ô (i, j+1)</a:t>
            </a:r>
          </a:p>
          <a:p>
            <a:r>
              <a:rPr lang="vi-VN" sz="2400" err="1">
                <a:latin typeface="Arial"/>
                <a:cs typeface="Arial"/>
              </a:rPr>
              <a:t>Input</a:t>
            </a:r>
            <a:r>
              <a:rPr lang="vi-VN" sz="2400">
                <a:latin typeface="Arial"/>
                <a:cs typeface="Arial"/>
              </a:rPr>
              <a:t> : m, n, ma </a:t>
            </a:r>
            <a:r>
              <a:rPr lang="vi-VN" sz="2400" err="1">
                <a:latin typeface="Arial"/>
                <a:cs typeface="Arial"/>
              </a:rPr>
              <a:t>trận</a:t>
            </a:r>
            <a:r>
              <a:rPr lang="vi-VN" sz="2400">
                <a:latin typeface="Arial"/>
                <a:cs typeface="Arial"/>
              </a:rPr>
              <a:t> m*n.</a:t>
            </a:r>
          </a:p>
          <a:p>
            <a:r>
              <a:rPr lang="vi-VN" sz="2400" err="1">
                <a:latin typeface="Arial"/>
                <a:cs typeface="Arial"/>
              </a:rPr>
              <a:t>Output</a:t>
            </a:r>
            <a:r>
              <a:rPr lang="vi-VN" sz="2400">
                <a:latin typeface="Arial"/>
                <a:cs typeface="Arial"/>
              </a:rPr>
              <a:t> : </a:t>
            </a:r>
            <a:r>
              <a:rPr lang="vi-VN" sz="2400" err="1">
                <a:latin typeface="Arial"/>
                <a:cs typeface="Arial"/>
              </a:rPr>
              <a:t>tổng</a:t>
            </a:r>
            <a:r>
              <a:rPr lang="vi-VN" sz="2400">
                <a:latin typeface="Arial"/>
                <a:cs typeface="Arial"/>
              </a:rPr>
              <a:t> </a:t>
            </a:r>
            <a:r>
              <a:rPr lang="vi-VN" sz="2400" err="1">
                <a:latin typeface="Arial"/>
                <a:cs typeface="Arial"/>
              </a:rPr>
              <a:t>lớn</a:t>
            </a:r>
            <a:r>
              <a:rPr lang="vi-VN" sz="2400">
                <a:latin typeface="Arial"/>
                <a:cs typeface="Arial"/>
              </a:rPr>
              <a:t> </a:t>
            </a:r>
            <a:r>
              <a:rPr lang="vi-VN" sz="2400" err="1">
                <a:latin typeface="Arial"/>
                <a:cs typeface="Arial"/>
              </a:rPr>
              <a:t>nhất</a:t>
            </a:r>
            <a:r>
              <a:rPr lang="vi-VN" sz="2400">
                <a:latin typeface="Arial"/>
                <a:cs typeface="Arial"/>
              </a:rPr>
              <a:t> </a:t>
            </a:r>
            <a:r>
              <a:rPr lang="vi-VN" sz="2400" err="1">
                <a:latin typeface="Arial"/>
                <a:cs typeface="Arial"/>
              </a:rPr>
              <a:t>có</a:t>
            </a:r>
            <a:r>
              <a:rPr lang="vi-VN" sz="2400">
                <a:latin typeface="Arial"/>
                <a:cs typeface="Arial"/>
              </a:rPr>
              <a:t> </a:t>
            </a:r>
            <a:r>
              <a:rPr lang="vi-VN" sz="2400" err="1">
                <a:latin typeface="Arial"/>
                <a:cs typeface="Arial"/>
              </a:rPr>
              <a:t>thể</a:t>
            </a:r>
            <a:r>
              <a:rPr lang="vi-VN" sz="2400">
                <a:latin typeface="Arial"/>
                <a:cs typeface="Arial"/>
              </a:rPr>
              <a:t>.</a:t>
            </a:r>
          </a:p>
        </p:txBody>
      </p:sp>
    </p:spTree>
    <p:extLst>
      <p:ext uri="{BB962C8B-B14F-4D97-AF65-F5344CB8AC3E}">
        <p14:creationId xmlns:p14="http://schemas.microsoft.com/office/powerpoint/2010/main" val="1266557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E176AFB-A017-423A-810D-73635AB8BAF4}"/>
              </a:ext>
            </a:extLst>
          </p:cNvPr>
          <p:cNvSpPr>
            <a:spLocks noGrp="1"/>
          </p:cNvSpPr>
          <p:nvPr>
            <p:ph type="title"/>
          </p:nvPr>
        </p:nvSpPr>
        <p:spPr>
          <a:xfrm>
            <a:off x="841248" y="256032"/>
            <a:ext cx="10506456" cy="1014984"/>
          </a:xfrm>
        </p:spPr>
        <p:txBody>
          <a:bodyPr anchor="b">
            <a:normAutofit/>
          </a:bodyPr>
          <a:lstStyle/>
          <a:p>
            <a:r>
              <a:rPr lang="vi-VN" err="1">
                <a:latin typeface="Times New Roman"/>
                <a:cs typeface="Times New Roman"/>
              </a:rPr>
              <a:t>Bài</a:t>
            </a:r>
            <a:r>
              <a:rPr lang="vi-VN">
                <a:latin typeface="Times New Roman"/>
                <a:cs typeface="Times New Roman"/>
              </a:rPr>
              <a:t> </a:t>
            </a:r>
            <a:r>
              <a:rPr lang="vi-VN" err="1">
                <a:latin typeface="Times New Roman"/>
                <a:cs typeface="Times New Roman"/>
              </a:rPr>
              <a:t>toán</a:t>
            </a:r>
            <a:r>
              <a:rPr lang="vi-VN">
                <a:latin typeface="Times New Roman"/>
                <a:cs typeface="Times New Roman"/>
              </a:rPr>
              <a:t> </a:t>
            </a:r>
            <a:r>
              <a:rPr lang="vi-VN" err="1">
                <a:latin typeface="Times New Roman"/>
                <a:cs typeface="Times New Roman"/>
              </a:rPr>
              <a:t>mở</a:t>
            </a:r>
            <a:r>
              <a:rPr lang="vi-VN">
                <a:latin typeface="Times New Roman"/>
                <a:cs typeface="Times New Roman"/>
              </a:rPr>
              <a:t> </a:t>
            </a:r>
            <a:r>
              <a:rPr lang="vi-VN" err="1">
                <a:latin typeface="Times New Roman"/>
                <a:cs typeface="Times New Roman"/>
              </a:rPr>
              <a:t>đầu</a:t>
            </a:r>
            <a:endParaRPr lang="vi-VN" err="1"/>
          </a:p>
        </p:txBody>
      </p:sp>
      <p:sp>
        <p:nvSpPr>
          <p:cNvPr id="29"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Bảng 4">
            <a:extLst>
              <a:ext uri="{FF2B5EF4-FFF2-40B4-BE49-F238E27FC236}">
                <a16:creationId xmlns:a16="http://schemas.microsoft.com/office/drawing/2014/main" id="{1692A485-7D7F-4D2C-ABC1-29169C9DD50A}"/>
              </a:ext>
            </a:extLst>
          </p:cNvPr>
          <p:cNvGraphicFramePr>
            <a:graphicFrameLocks noGrp="1"/>
          </p:cNvGraphicFramePr>
          <p:nvPr>
            <p:ph idx="1"/>
            <p:extLst>
              <p:ext uri="{D42A27DB-BD31-4B8C-83A1-F6EECF244321}">
                <p14:modId xmlns:p14="http://schemas.microsoft.com/office/powerpoint/2010/main" val="137438692"/>
              </p:ext>
            </p:extLst>
          </p:nvPr>
        </p:nvGraphicFramePr>
        <p:xfrm>
          <a:off x="2189018" y="1995054"/>
          <a:ext cx="7973410" cy="4489010"/>
        </p:xfrm>
        <a:graphic>
          <a:graphicData uri="http://schemas.openxmlformats.org/drawingml/2006/table">
            <a:tbl>
              <a:tblPr firstRow="1" bandRow="1">
                <a:tableStyleId>{5940675A-B579-460E-94D1-54222C63F5DA}</a:tableStyleId>
              </a:tblPr>
              <a:tblGrid>
                <a:gridCol w="1594682">
                  <a:extLst>
                    <a:ext uri="{9D8B030D-6E8A-4147-A177-3AD203B41FA5}">
                      <a16:colId xmlns:a16="http://schemas.microsoft.com/office/drawing/2014/main" val="3928890543"/>
                    </a:ext>
                  </a:extLst>
                </a:gridCol>
                <a:gridCol w="1594682">
                  <a:extLst>
                    <a:ext uri="{9D8B030D-6E8A-4147-A177-3AD203B41FA5}">
                      <a16:colId xmlns:a16="http://schemas.microsoft.com/office/drawing/2014/main" val="699382661"/>
                    </a:ext>
                  </a:extLst>
                </a:gridCol>
                <a:gridCol w="1594682">
                  <a:extLst>
                    <a:ext uri="{9D8B030D-6E8A-4147-A177-3AD203B41FA5}">
                      <a16:colId xmlns:a16="http://schemas.microsoft.com/office/drawing/2014/main" val="1062647002"/>
                    </a:ext>
                  </a:extLst>
                </a:gridCol>
                <a:gridCol w="1594682">
                  <a:extLst>
                    <a:ext uri="{9D8B030D-6E8A-4147-A177-3AD203B41FA5}">
                      <a16:colId xmlns:a16="http://schemas.microsoft.com/office/drawing/2014/main" val="1251086313"/>
                    </a:ext>
                  </a:extLst>
                </a:gridCol>
                <a:gridCol w="1594682">
                  <a:extLst>
                    <a:ext uri="{9D8B030D-6E8A-4147-A177-3AD203B41FA5}">
                      <a16:colId xmlns:a16="http://schemas.microsoft.com/office/drawing/2014/main" val="2688574355"/>
                    </a:ext>
                  </a:extLst>
                </a:gridCol>
              </a:tblGrid>
              <a:tr h="661538">
                <a:tc>
                  <a:txBody>
                    <a:bodyPr/>
                    <a:lstStyle/>
                    <a:p>
                      <a:pPr algn="ctr"/>
                      <a:r>
                        <a:rPr lang="vi-VN" sz="2500"/>
                        <a:t>9</a:t>
                      </a:r>
                    </a:p>
                  </a:txBody>
                  <a:tcPr marL="124501" marR="124501" marT="62250" marB="62250" anchor="ctr">
                    <a:solidFill>
                      <a:schemeClr val="accent1">
                        <a:lumMod val="50000"/>
                      </a:schemeClr>
                    </a:solidFill>
                  </a:tcPr>
                </a:tc>
                <a:tc>
                  <a:txBody>
                    <a:bodyPr/>
                    <a:lstStyle/>
                    <a:p>
                      <a:pPr algn="ctr"/>
                      <a:r>
                        <a:rPr lang="vi-VN" sz="2500"/>
                        <a:t>0</a:t>
                      </a:r>
                    </a:p>
                  </a:txBody>
                  <a:tcPr marL="124501" marR="124501" marT="62250" marB="62250" anchor="ctr">
                    <a:solidFill>
                      <a:schemeClr val="bg2"/>
                    </a:solidFill>
                  </a:tcPr>
                </a:tc>
                <a:tc>
                  <a:txBody>
                    <a:bodyPr/>
                    <a:lstStyle/>
                    <a:p>
                      <a:pPr lvl="0" algn="ctr">
                        <a:buNone/>
                      </a:pPr>
                      <a:r>
                        <a:rPr lang="vi-VN" sz="2500"/>
                        <a:t>8</a:t>
                      </a:r>
                    </a:p>
                  </a:txBody>
                  <a:tcPr marL="124501" marR="124501" marT="62250" marB="62250" anchor="ctr">
                    <a:solidFill>
                      <a:schemeClr val="bg2"/>
                    </a:solidFill>
                  </a:tcPr>
                </a:tc>
                <a:tc>
                  <a:txBody>
                    <a:bodyPr/>
                    <a:lstStyle/>
                    <a:p>
                      <a:pPr lvl="0" algn="ctr">
                        <a:buNone/>
                      </a:pPr>
                      <a:r>
                        <a:rPr lang="vi-VN" sz="2500"/>
                        <a:t>1</a:t>
                      </a:r>
                    </a:p>
                  </a:txBody>
                  <a:tcPr marL="124501" marR="124501" marT="62250" marB="62250" anchor="ctr">
                    <a:solidFill>
                      <a:schemeClr val="bg2"/>
                    </a:solidFill>
                  </a:tcPr>
                </a:tc>
                <a:tc>
                  <a:txBody>
                    <a:bodyPr/>
                    <a:lstStyle/>
                    <a:p>
                      <a:pPr lvl="0" algn="ctr">
                        <a:buNone/>
                      </a:pPr>
                      <a:r>
                        <a:rPr lang="vi-VN" sz="2500"/>
                        <a:t>7</a:t>
                      </a:r>
                    </a:p>
                  </a:txBody>
                  <a:tcPr marL="124501" marR="124501" marT="62250" marB="62250" anchor="ctr">
                    <a:solidFill>
                      <a:schemeClr val="bg2"/>
                    </a:solidFill>
                  </a:tcPr>
                </a:tc>
                <a:extLst>
                  <a:ext uri="{0D108BD9-81ED-4DB2-BD59-A6C34878D82A}">
                    <a16:rowId xmlns:a16="http://schemas.microsoft.com/office/drawing/2014/main" val="4121118004"/>
                  </a:ext>
                </a:extLst>
              </a:tr>
              <a:tr h="642637">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extLst>
                  <a:ext uri="{0D108BD9-81ED-4DB2-BD59-A6C34878D82A}">
                    <a16:rowId xmlns:a16="http://schemas.microsoft.com/office/drawing/2014/main" val="1820787018"/>
                  </a:ext>
                </a:extLst>
              </a:tr>
              <a:tr h="642637">
                <a:tc>
                  <a:txBody>
                    <a:bodyPr/>
                    <a:lstStyle/>
                    <a:p>
                      <a:pPr algn="ctr"/>
                      <a:r>
                        <a:rPr lang="vi-VN" sz="2500"/>
                        <a:t>6</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8</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6</a:t>
                      </a:r>
                    </a:p>
                  </a:txBody>
                  <a:tcPr marL="124501" marR="124501" marT="62250" marB="62250" anchor="ctr">
                    <a:solidFill>
                      <a:schemeClr val="bg2"/>
                    </a:solidFill>
                  </a:tcPr>
                </a:tc>
                <a:extLst>
                  <a:ext uri="{0D108BD9-81ED-4DB2-BD59-A6C34878D82A}">
                    <a16:rowId xmlns:a16="http://schemas.microsoft.com/office/drawing/2014/main" val="3078578258"/>
                  </a:ext>
                </a:extLst>
              </a:tr>
              <a:tr h="633187">
                <a:tc>
                  <a:txBody>
                    <a:bodyPr/>
                    <a:lstStyle/>
                    <a:p>
                      <a:pPr algn="ctr"/>
                      <a:r>
                        <a:rPr lang="vi-VN" sz="2500"/>
                        <a:t>2</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extLst>
                  <a:ext uri="{0D108BD9-81ED-4DB2-BD59-A6C34878D82A}">
                    <a16:rowId xmlns:a16="http://schemas.microsoft.com/office/drawing/2014/main" val="536482056"/>
                  </a:ext>
                </a:extLst>
              </a:tr>
              <a:tr h="633187">
                <a:tc>
                  <a:txBody>
                    <a:bodyPr/>
                    <a:lstStyle/>
                    <a:p>
                      <a:pPr algn="ctr"/>
                      <a:r>
                        <a:rPr lang="vi-VN" sz="2500"/>
                        <a:t>1</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5</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extLst>
                  <a:ext uri="{0D108BD9-81ED-4DB2-BD59-A6C34878D82A}">
                    <a16:rowId xmlns:a16="http://schemas.microsoft.com/office/drawing/2014/main" val="3303485584"/>
                  </a:ext>
                </a:extLst>
              </a:tr>
              <a:tr h="633187">
                <a:tc>
                  <a:txBody>
                    <a:bodyPr/>
                    <a:lstStyle/>
                    <a:p>
                      <a:pPr algn="ctr"/>
                      <a:r>
                        <a:rPr lang="vi-VN" sz="2500"/>
                        <a:t>3</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6</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extLst>
                  <a:ext uri="{0D108BD9-81ED-4DB2-BD59-A6C34878D82A}">
                    <a16:rowId xmlns:a16="http://schemas.microsoft.com/office/drawing/2014/main" val="1324961299"/>
                  </a:ext>
                </a:extLst>
              </a:tr>
              <a:tr h="642637">
                <a:tc>
                  <a:txBody>
                    <a:bodyPr/>
                    <a:lstStyle/>
                    <a:p>
                      <a:pPr algn="ctr"/>
                      <a:r>
                        <a:rPr lang="vi-VN" sz="2500"/>
                        <a:t>4</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accent1">
                        <a:lumMod val="50000"/>
                      </a:schemeClr>
                    </a:solidFill>
                  </a:tcPr>
                </a:tc>
                <a:extLst>
                  <a:ext uri="{0D108BD9-81ED-4DB2-BD59-A6C34878D82A}">
                    <a16:rowId xmlns:a16="http://schemas.microsoft.com/office/drawing/2014/main" val="776368609"/>
                  </a:ext>
                </a:extLst>
              </a:tr>
            </a:tbl>
          </a:graphicData>
        </a:graphic>
      </p:graphicFrame>
    </p:spTree>
    <p:extLst>
      <p:ext uri="{BB962C8B-B14F-4D97-AF65-F5344CB8AC3E}">
        <p14:creationId xmlns:p14="http://schemas.microsoft.com/office/powerpoint/2010/main" val="2822808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E176AFB-A017-423A-810D-73635AB8BAF4}"/>
              </a:ext>
            </a:extLst>
          </p:cNvPr>
          <p:cNvSpPr>
            <a:spLocks noGrp="1"/>
          </p:cNvSpPr>
          <p:nvPr>
            <p:ph type="title"/>
          </p:nvPr>
        </p:nvSpPr>
        <p:spPr>
          <a:xfrm>
            <a:off x="645065" y="1097280"/>
            <a:ext cx="3796306" cy="4666207"/>
          </a:xfrm>
        </p:spPr>
        <p:txBody>
          <a:bodyPr anchor="ctr">
            <a:normAutofit/>
          </a:bodyPr>
          <a:lstStyle/>
          <a:p>
            <a:r>
              <a:rPr lang="vi-VN" sz="4800">
                <a:latin typeface="Times New Roman"/>
                <a:cs typeface="Times New Roman"/>
              </a:rPr>
              <a:t>Hướng giải quyết ? </a:t>
            </a:r>
          </a:p>
        </p:txBody>
      </p:sp>
      <p:grpSp>
        <p:nvGrpSpPr>
          <p:cNvPr id="37" name="Group 3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38" name="Rectangle 3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Bảng 4">
            <a:extLst>
              <a:ext uri="{FF2B5EF4-FFF2-40B4-BE49-F238E27FC236}">
                <a16:creationId xmlns:a16="http://schemas.microsoft.com/office/drawing/2014/main" id="{1692A485-7D7F-4D2C-ABC1-29169C9DD50A}"/>
              </a:ext>
            </a:extLst>
          </p:cNvPr>
          <p:cNvGraphicFramePr>
            <a:graphicFrameLocks noGrp="1"/>
          </p:cNvGraphicFramePr>
          <p:nvPr>
            <p:ph idx="1"/>
            <p:extLst>
              <p:ext uri="{D42A27DB-BD31-4B8C-83A1-F6EECF244321}">
                <p14:modId xmlns:p14="http://schemas.microsoft.com/office/powerpoint/2010/main" val="3669746746"/>
              </p:ext>
            </p:extLst>
          </p:nvPr>
        </p:nvGraphicFramePr>
        <p:xfrm>
          <a:off x="5431536" y="1425403"/>
          <a:ext cx="5918185" cy="4156831"/>
        </p:xfrm>
        <a:graphic>
          <a:graphicData uri="http://schemas.openxmlformats.org/drawingml/2006/table">
            <a:tbl>
              <a:tblPr firstRow="1" bandRow="1">
                <a:tableStyleId>{5940675A-B579-460E-94D1-54222C63F5DA}</a:tableStyleId>
              </a:tblPr>
              <a:tblGrid>
                <a:gridCol w="1221342">
                  <a:extLst>
                    <a:ext uri="{9D8B030D-6E8A-4147-A177-3AD203B41FA5}">
                      <a16:colId xmlns:a16="http://schemas.microsoft.com/office/drawing/2014/main" val="3928890543"/>
                    </a:ext>
                  </a:extLst>
                </a:gridCol>
                <a:gridCol w="1221342">
                  <a:extLst>
                    <a:ext uri="{9D8B030D-6E8A-4147-A177-3AD203B41FA5}">
                      <a16:colId xmlns:a16="http://schemas.microsoft.com/office/drawing/2014/main" val="699382661"/>
                    </a:ext>
                  </a:extLst>
                </a:gridCol>
                <a:gridCol w="1221342">
                  <a:extLst>
                    <a:ext uri="{9D8B030D-6E8A-4147-A177-3AD203B41FA5}">
                      <a16:colId xmlns:a16="http://schemas.microsoft.com/office/drawing/2014/main" val="1062647002"/>
                    </a:ext>
                  </a:extLst>
                </a:gridCol>
                <a:gridCol w="1221342">
                  <a:extLst>
                    <a:ext uri="{9D8B030D-6E8A-4147-A177-3AD203B41FA5}">
                      <a16:colId xmlns:a16="http://schemas.microsoft.com/office/drawing/2014/main" val="1251086313"/>
                    </a:ext>
                  </a:extLst>
                </a:gridCol>
                <a:gridCol w="1032817">
                  <a:extLst>
                    <a:ext uri="{9D8B030D-6E8A-4147-A177-3AD203B41FA5}">
                      <a16:colId xmlns:a16="http://schemas.microsoft.com/office/drawing/2014/main" val="2688574355"/>
                    </a:ext>
                  </a:extLst>
                </a:gridCol>
              </a:tblGrid>
              <a:tr h="593833">
                <a:tc>
                  <a:txBody>
                    <a:bodyPr/>
                    <a:lstStyle/>
                    <a:p>
                      <a:pPr algn="ctr"/>
                      <a:r>
                        <a:rPr lang="vi-VN" sz="2700">
                          <a:solidFill>
                            <a:srgbClr val="E8E8E8"/>
                          </a:solidFill>
                        </a:rPr>
                        <a:t>9</a:t>
                      </a:r>
                    </a:p>
                  </a:txBody>
                  <a:tcPr marL="136388" marR="136388" marT="68193" marB="68193" anchor="ctr">
                    <a:solidFill>
                      <a:schemeClr val="accent1">
                        <a:lumMod val="50000"/>
                      </a:schemeClr>
                    </a:solidFill>
                  </a:tcPr>
                </a:tc>
                <a:tc>
                  <a:txBody>
                    <a:bodyPr/>
                    <a:lstStyle/>
                    <a:p>
                      <a:pPr algn="ctr"/>
                      <a:r>
                        <a:rPr lang="vi-VN" sz="2700"/>
                        <a:t>0</a:t>
                      </a:r>
                    </a:p>
                  </a:txBody>
                  <a:tcPr marL="136388" marR="136388" marT="68193" marB="68193" anchor="ctr">
                    <a:solidFill>
                      <a:schemeClr val="bg2"/>
                    </a:solidFill>
                  </a:tcPr>
                </a:tc>
                <a:tc>
                  <a:txBody>
                    <a:bodyPr/>
                    <a:lstStyle/>
                    <a:p>
                      <a:pPr lvl="0" algn="ctr">
                        <a:buNone/>
                      </a:pPr>
                      <a:r>
                        <a:rPr lang="vi-VN" sz="2700"/>
                        <a:t>8</a:t>
                      </a:r>
                    </a:p>
                  </a:txBody>
                  <a:tcPr marL="136388" marR="136388" marT="68193" marB="68193" anchor="ctr">
                    <a:solidFill>
                      <a:schemeClr val="bg2"/>
                    </a:solidFill>
                  </a:tcPr>
                </a:tc>
                <a:tc>
                  <a:txBody>
                    <a:bodyPr/>
                    <a:lstStyle/>
                    <a:p>
                      <a:pPr lvl="0" algn="ctr">
                        <a:buNone/>
                      </a:pPr>
                      <a:r>
                        <a:rPr lang="vi-VN" sz="2700"/>
                        <a:t>1</a:t>
                      </a:r>
                    </a:p>
                  </a:txBody>
                  <a:tcPr marL="136388" marR="136388" marT="68193" marB="68193" anchor="ctr">
                    <a:solidFill>
                      <a:schemeClr val="bg2"/>
                    </a:solidFill>
                  </a:tcPr>
                </a:tc>
                <a:tc>
                  <a:txBody>
                    <a:bodyPr/>
                    <a:lstStyle/>
                    <a:p>
                      <a:pPr lvl="0" algn="ctr">
                        <a:buNone/>
                      </a:pPr>
                      <a:r>
                        <a:rPr lang="vi-VN" sz="2700"/>
                        <a:t>7</a:t>
                      </a:r>
                    </a:p>
                  </a:txBody>
                  <a:tcPr marL="136388" marR="136388" marT="68193" marB="68193" anchor="ctr">
                    <a:solidFill>
                      <a:schemeClr val="bg2"/>
                    </a:solidFill>
                  </a:tcPr>
                </a:tc>
                <a:extLst>
                  <a:ext uri="{0D108BD9-81ED-4DB2-BD59-A6C34878D82A}">
                    <a16:rowId xmlns:a16="http://schemas.microsoft.com/office/drawing/2014/main" val="4121118004"/>
                  </a:ext>
                </a:extLst>
              </a:tr>
              <a:tr h="593833">
                <a:tc>
                  <a:txBody>
                    <a:bodyPr/>
                    <a:lstStyle/>
                    <a:p>
                      <a:pPr algn="ctr"/>
                      <a:r>
                        <a:rPr lang="vi-VN" sz="2700"/>
                        <a:t>-2</a:t>
                      </a:r>
                    </a:p>
                  </a:txBody>
                  <a:tcPr marL="136388" marR="136388" marT="68193" marB="68193" anchor="ctr">
                    <a:solidFill>
                      <a:schemeClr val="accent4"/>
                    </a:solidFill>
                  </a:tcPr>
                </a:tc>
                <a:tc>
                  <a:txBody>
                    <a:bodyPr/>
                    <a:lstStyle/>
                    <a:p>
                      <a:pPr algn="ctr"/>
                      <a:r>
                        <a:rPr lang="vi-VN" sz="2700"/>
                        <a:t>-1</a:t>
                      </a:r>
                    </a:p>
                  </a:txBody>
                  <a:tcPr marL="136388" marR="136388" marT="68193" marB="68193" anchor="ctr">
                    <a:solidFill>
                      <a:schemeClr val="bg2"/>
                    </a:solidFill>
                  </a:tcPr>
                </a:tc>
                <a:tc>
                  <a:txBody>
                    <a:bodyPr/>
                    <a:lstStyle/>
                    <a:p>
                      <a:pPr algn="ctr"/>
                      <a:r>
                        <a:rPr lang="vi-VN" sz="2700"/>
                        <a:t>-2</a:t>
                      </a:r>
                    </a:p>
                  </a:txBody>
                  <a:tcPr marL="136388" marR="136388" marT="68193" marB="68193" anchor="ctr">
                    <a:solidFill>
                      <a:schemeClr val="bg2"/>
                    </a:solidFill>
                  </a:tcPr>
                </a:tc>
                <a:tc>
                  <a:txBody>
                    <a:bodyPr/>
                    <a:lstStyle/>
                    <a:p>
                      <a:pPr algn="ctr"/>
                      <a:r>
                        <a:rPr lang="vi-VN" sz="2700"/>
                        <a:t>-1</a:t>
                      </a:r>
                    </a:p>
                  </a:txBody>
                  <a:tcPr marL="136388" marR="136388" marT="68193" marB="68193" anchor="ctr">
                    <a:solidFill>
                      <a:schemeClr val="bg2"/>
                    </a:solidFill>
                  </a:tcPr>
                </a:tc>
                <a:tc>
                  <a:txBody>
                    <a:bodyPr/>
                    <a:lstStyle/>
                    <a:p>
                      <a:pPr algn="ctr"/>
                      <a:r>
                        <a:rPr lang="vi-VN" sz="2700"/>
                        <a:t>2</a:t>
                      </a:r>
                    </a:p>
                  </a:txBody>
                  <a:tcPr marL="136388" marR="136388" marT="68193" marB="68193" anchor="ctr">
                    <a:solidFill>
                      <a:schemeClr val="bg2"/>
                    </a:solidFill>
                  </a:tcPr>
                </a:tc>
                <a:extLst>
                  <a:ext uri="{0D108BD9-81ED-4DB2-BD59-A6C34878D82A}">
                    <a16:rowId xmlns:a16="http://schemas.microsoft.com/office/drawing/2014/main" val="1820787018"/>
                  </a:ext>
                </a:extLst>
              </a:tr>
              <a:tr h="593833">
                <a:tc>
                  <a:txBody>
                    <a:bodyPr/>
                    <a:lstStyle/>
                    <a:p>
                      <a:pPr algn="ctr"/>
                      <a:r>
                        <a:rPr lang="vi-VN" sz="2700"/>
                        <a:t>6</a:t>
                      </a:r>
                    </a:p>
                  </a:txBody>
                  <a:tcPr marL="136388" marR="136388" marT="68193" marB="68193" anchor="ctr">
                    <a:solidFill>
                      <a:schemeClr val="accent4"/>
                    </a:solidFill>
                  </a:tcPr>
                </a:tc>
                <a:tc>
                  <a:txBody>
                    <a:bodyPr/>
                    <a:lstStyle/>
                    <a:p>
                      <a:pPr algn="ctr"/>
                      <a:r>
                        <a:rPr lang="vi-VN" sz="2700"/>
                        <a:t>7</a:t>
                      </a:r>
                    </a:p>
                  </a:txBody>
                  <a:tcPr marL="136388" marR="136388" marT="68193" marB="68193" anchor="ctr">
                    <a:solidFill>
                      <a:schemeClr val="accent4"/>
                    </a:solidFill>
                  </a:tcPr>
                </a:tc>
                <a:tc>
                  <a:txBody>
                    <a:bodyPr/>
                    <a:lstStyle/>
                    <a:p>
                      <a:pPr algn="ctr"/>
                      <a:r>
                        <a:rPr lang="vi-VN" sz="2700"/>
                        <a:t>8</a:t>
                      </a:r>
                    </a:p>
                  </a:txBody>
                  <a:tcPr marL="136388" marR="136388" marT="68193" marB="68193" anchor="ctr">
                    <a:solidFill>
                      <a:schemeClr val="accent4"/>
                    </a:solidFill>
                  </a:tcPr>
                </a:tc>
                <a:tc>
                  <a:txBody>
                    <a:bodyPr/>
                    <a:lstStyle/>
                    <a:p>
                      <a:pPr algn="ctr"/>
                      <a:r>
                        <a:rPr lang="vi-VN" sz="2700"/>
                        <a:t>7</a:t>
                      </a:r>
                    </a:p>
                  </a:txBody>
                  <a:tcPr marL="136388" marR="136388" marT="68193" marB="68193" anchor="ctr">
                    <a:solidFill>
                      <a:schemeClr val="bg2"/>
                    </a:solidFill>
                  </a:tcPr>
                </a:tc>
                <a:tc>
                  <a:txBody>
                    <a:bodyPr/>
                    <a:lstStyle/>
                    <a:p>
                      <a:pPr algn="ctr"/>
                      <a:r>
                        <a:rPr lang="vi-VN" sz="2700"/>
                        <a:t>6</a:t>
                      </a:r>
                    </a:p>
                  </a:txBody>
                  <a:tcPr marL="136388" marR="136388" marT="68193" marB="68193" anchor="ctr">
                    <a:solidFill>
                      <a:schemeClr val="bg2"/>
                    </a:solidFill>
                  </a:tcPr>
                </a:tc>
                <a:extLst>
                  <a:ext uri="{0D108BD9-81ED-4DB2-BD59-A6C34878D82A}">
                    <a16:rowId xmlns:a16="http://schemas.microsoft.com/office/drawing/2014/main" val="3078578258"/>
                  </a:ext>
                </a:extLst>
              </a:tr>
              <a:tr h="593833">
                <a:tc>
                  <a:txBody>
                    <a:bodyPr/>
                    <a:lstStyle/>
                    <a:p>
                      <a:pPr algn="ctr"/>
                      <a:r>
                        <a:rPr lang="vi-VN" sz="2700"/>
                        <a:t>2</a:t>
                      </a:r>
                    </a:p>
                  </a:txBody>
                  <a:tcPr marL="136388" marR="136388" marT="68193" marB="68193" anchor="ctr">
                    <a:solidFill>
                      <a:schemeClr val="bg2"/>
                    </a:solidFill>
                  </a:tcPr>
                </a:tc>
                <a:tc>
                  <a:txBody>
                    <a:bodyPr/>
                    <a:lstStyle/>
                    <a:p>
                      <a:pPr algn="ctr"/>
                      <a:r>
                        <a:rPr lang="vi-VN" sz="2700"/>
                        <a:t>7</a:t>
                      </a:r>
                    </a:p>
                  </a:txBody>
                  <a:tcPr marL="136388" marR="136388" marT="68193" marB="68193" anchor="ctr">
                    <a:solidFill>
                      <a:schemeClr val="bg2"/>
                    </a:solidFill>
                  </a:tcPr>
                </a:tc>
                <a:tc>
                  <a:txBody>
                    <a:bodyPr/>
                    <a:lstStyle/>
                    <a:p>
                      <a:pPr algn="ctr"/>
                      <a:r>
                        <a:rPr lang="vi-VN" sz="2700"/>
                        <a:t>2</a:t>
                      </a:r>
                    </a:p>
                  </a:txBody>
                  <a:tcPr marL="136388" marR="136388" marT="68193" marB="68193" anchor="ctr">
                    <a:solidFill>
                      <a:schemeClr val="accent4"/>
                    </a:solidFill>
                  </a:tcPr>
                </a:tc>
                <a:tc>
                  <a:txBody>
                    <a:bodyPr/>
                    <a:lstStyle/>
                    <a:p>
                      <a:pPr algn="ctr"/>
                      <a:r>
                        <a:rPr lang="vi-VN" sz="2700"/>
                        <a:t>2</a:t>
                      </a:r>
                    </a:p>
                  </a:txBody>
                  <a:tcPr marL="136388" marR="136388" marT="68193" marB="68193" anchor="ctr">
                    <a:solidFill>
                      <a:schemeClr val="bg2"/>
                    </a:solidFill>
                  </a:tcPr>
                </a:tc>
                <a:tc>
                  <a:txBody>
                    <a:bodyPr/>
                    <a:lstStyle/>
                    <a:p>
                      <a:pPr algn="ctr"/>
                      <a:r>
                        <a:rPr lang="vi-VN" sz="2700"/>
                        <a:t>2</a:t>
                      </a:r>
                    </a:p>
                  </a:txBody>
                  <a:tcPr marL="136388" marR="136388" marT="68193" marB="68193" anchor="ctr">
                    <a:solidFill>
                      <a:schemeClr val="bg2"/>
                    </a:solidFill>
                  </a:tcPr>
                </a:tc>
                <a:extLst>
                  <a:ext uri="{0D108BD9-81ED-4DB2-BD59-A6C34878D82A}">
                    <a16:rowId xmlns:a16="http://schemas.microsoft.com/office/drawing/2014/main" val="536482056"/>
                  </a:ext>
                </a:extLst>
              </a:tr>
              <a:tr h="593833">
                <a:tc>
                  <a:txBody>
                    <a:bodyPr/>
                    <a:lstStyle/>
                    <a:p>
                      <a:pPr algn="ctr"/>
                      <a:r>
                        <a:rPr lang="vi-VN" sz="2700"/>
                        <a:t>1</a:t>
                      </a:r>
                    </a:p>
                  </a:txBody>
                  <a:tcPr marL="136388" marR="136388" marT="68193" marB="68193" anchor="ctr">
                    <a:solidFill>
                      <a:schemeClr val="bg2"/>
                    </a:solidFill>
                  </a:tcPr>
                </a:tc>
                <a:tc>
                  <a:txBody>
                    <a:bodyPr/>
                    <a:lstStyle/>
                    <a:p>
                      <a:pPr algn="ctr"/>
                      <a:r>
                        <a:rPr lang="vi-VN" sz="2700"/>
                        <a:t>1</a:t>
                      </a:r>
                    </a:p>
                  </a:txBody>
                  <a:tcPr marL="136388" marR="136388" marT="68193" marB="68193" anchor="ctr">
                    <a:solidFill>
                      <a:schemeClr val="bg2"/>
                    </a:solidFill>
                  </a:tcPr>
                </a:tc>
                <a:tc>
                  <a:txBody>
                    <a:bodyPr/>
                    <a:lstStyle/>
                    <a:p>
                      <a:pPr algn="ctr"/>
                      <a:r>
                        <a:rPr lang="vi-VN" sz="2700"/>
                        <a:t>5</a:t>
                      </a:r>
                    </a:p>
                  </a:txBody>
                  <a:tcPr marL="136388" marR="136388" marT="68193" marB="68193" anchor="ctr">
                    <a:solidFill>
                      <a:schemeClr val="accent4"/>
                    </a:solidFill>
                  </a:tcPr>
                </a:tc>
                <a:tc>
                  <a:txBody>
                    <a:bodyPr/>
                    <a:lstStyle/>
                    <a:p>
                      <a:pPr algn="ctr"/>
                      <a:r>
                        <a:rPr lang="vi-VN" sz="2700"/>
                        <a:t>1</a:t>
                      </a:r>
                    </a:p>
                  </a:txBody>
                  <a:tcPr marL="136388" marR="136388" marT="68193" marB="68193" anchor="ctr">
                    <a:solidFill>
                      <a:schemeClr val="bg2"/>
                    </a:solidFill>
                  </a:tcPr>
                </a:tc>
                <a:tc>
                  <a:txBody>
                    <a:bodyPr/>
                    <a:lstStyle/>
                    <a:p>
                      <a:pPr algn="ctr"/>
                      <a:r>
                        <a:rPr lang="vi-VN" sz="2700"/>
                        <a:t>1</a:t>
                      </a:r>
                    </a:p>
                  </a:txBody>
                  <a:tcPr marL="136388" marR="136388" marT="68193" marB="68193" anchor="ctr">
                    <a:solidFill>
                      <a:schemeClr val="bg2"/>
                    </a:solidFill>
                  </a:tcPr>
                </a:tc>
                <a:extLst>
                  <a:ext uri="{0D108BD9-81ED-4DB2-BD59-A6C34878D82A}">
                    <a16:rowId xmlns:a16="http://schemas.microsoft.com/office/drawing/2014/main" val="3303485584"/>
                  </a:ext>
                </a:extLst>
              </a:tr>
              <a:tr h="593833">
                <a:tc>
                  <a:txBody>
                    <a:bodyPr/>
                    <a:lstStyle/>
                    <a:p>
                      <a:pPr algn="ctr"/>
                      <a:r>
                        <a:rPr lang="vi-VN" sz="2700"/>
                        <a:t>3</a:t>
                      </a:r>
                    </a:p>
                  </a:txBody>
                  <a:tcPr marL="136388" marR="136388" marT="68193" marB="68193" anchor="ctr">
                    <a:solidFill>
                      <a:schemeClr val="bg2"/>
                    </a:solidFill>
                  </a:tcPr>
                </a:tc>
                <a:tc>
                  <a:txBody>
                    <a:bodyPr/>
                    <a:lstStyle/>
                    <a:p>
                      <a:pPr algn="ctr"/>
                      <a:r>
                        <a:rPr lang="vi-VN" sz="2700"/>
                        <a:t>3</a:t>
                      </a:r>
                    </a:p>
                  </a:txBody>
                  <a:tcPr marL="136388" marR="136388" marT="68193" marB="68193" anchor="ctr">
                    <a:solidFill>
                      <a:schemeClr val="bg2"/>
                    </a:solidFill>
                  </a:tcPr>
                </a:tc>
                <a:tc>
                  <a:txBody>
                    <a:bodyPr/>
                    <a:lstStyle/>
                    <a:p>
                      <a:pPr algn="ctr"/>
                      <a:r>
                        <a:rPr lang="vi-VN" sz="2700"/>
                        <a:t>3</a:t>
                      </a:r>
                    </a:p>
                  </a:txBody>
                  <a:tcPr marL="136388" marR="136388" marT="68193" marB="68193" anchor="ctr">
                    <a:solidFill>
                      <a:schemeClr val="accent4"/>
                    </a:solidFill>
                  </a:tcPr>
                </a:tc>
                <a:tc>
                  <a:txBody>
                    <a:bodyPr/>
                    <a:lstStyle/>
                    <a:p>
                      <a:pPr algn="ctr"/>
                      <a:r>
                        <a:rPr lang="vi-VN" sz="2700"/>
                        <a:t>6</a:t>
                      </a:r>
                    </a:p>
                  </a:txBody>
                  <a:tcPr marL="136388" marR="136388" marT="68193" marB="68193" anchor="ctr">
                    <a:solidFill>
                      <a:schemeClr val="accent4"/>
                    </a:solidFill>
                  </a:tcPr>
                </a:tc>
                <a:tc>
                  <a:txBody>
                    <a:bodyPr/>
                    <a:lstStyle/>
                    <a:p>
                      <a:pPr algn="ctr"/>
                      <a:r>
                        <a:rPr lang="vi-VN" sz="2700"/>
                        <a:t>3</a:t>
                      </a:r>
                    </a:p>
                  </a:txBody>
                  <a:tcPr marL="136388" marR="136388" marT="68193" marB="68193" anchor="ctr">
                    <a:solidFill>
                      <a:schemeClr val="accent4"/>
                    </a:solidFill>
                  </a:tcPr>
                </a:tc>
                <a:extLst>
                  <a:ext uri="{0D108BD9-81ED-4DB2-BD59-A6C34878D82A}">
                    <a16:rowId xmlns:a16="http://schemas.microsoft.com/office/drawing/2014/main" val="1324961299"/>
                  </a:ext>
                </a:extLst>
              </a:tr>
              <a:tr h="593833">
                <a:tc>
                  <a:txBody>
                    <a:bodyPr/>
                    <a:lstStyle/>
                    <a:p>
                      <a:pPr algn="ctr"/>
                      <a:r>
                        <a:rPr lang="vi-VN" sz="2700"/>
                        <a:t>4</a:t>
                      </a:r>
                    </a:p>
                  </a:txBody>
                  <a:tcPr marL="136388" marR="136388" marT="68193" marB="68193" anchor="ctr">
                    <a:solidFill>
                      <a:schemeClr val="bg2"/>
                    </a:solidFill>
                  </a:tcPr>
                </a:tc>
                <a:tc>
                  <a:txBody>
                    <a:bodyPr/>
                    <a:lstStyle/>
                    <a:p>
                      <a:pPr algn="ctr"/>
                      <a:r>
                        <a:rPr lang="vi-VN" sz="2700"/>
                        <a:t>3</a:t>
                      </a:r>
                    </a:p>
                  </a:txBody>
                  <a:tcPr marL="136388" marR="136388" marT="68193" marB="68193" anchor="ctr">
                    <a:solidFill>
                      <a:schemeClr val="bg2"/>
                    </a:solidFill>
                  </a:tcPr>
                </a:tc>
                <a:tc>
                  <a:txBody>
                    <a:bodyPr/>
                    <a:lstStyle/>
                    <a:p>
                      <a:pPr algn="ctr"/>
                      <a:r>
                        <a:rPr lang="vi-VN" sz="2700"/>
                        <a:t>2</a:t>
                      </a:r>
                    </a:p>
                  </a:txBody>
                  <a:tcPr marL="136388" marR="136388" marT="68193" marB="68193" anchor="ctr">
                    <a:solidFill>
                      <a:schemeClr val="bg2"/>
                    </a:solidFill>
                  </a:tcPr>
                </a:tc>
                <a:tc>
                  <a:txBody>
                    <a:bodyPr/>
                    <a:lstStyle/>
                    <a:p>
                      <a:pPr algn="ctr"/>
                      <a:r>
                        <a:rPr lang="vi-VN" sz="2700"/>
                        <a:t>1</a:t>
                      </a:r>
                    </a:p>
                  </a:txBody>
                  <a:tcPr marL="136388" marR="136388" marT="68193" marB="68193" anchor="ctr">
                    <a:solidFill>
                      <a:schemeClr val="bg2"/>
                    </a:solidFill>
                  </a:tcPr>
                </a:tc>
                <a:tc>
                  <a:txBody>
                    <a:bodyPr/>
                    <a:lstStyle/>
                    <a:p>
                      <a:pPr algn="ctr"/>
                      <a:r>
                        <a:rPr lang="vi-VN" sz="2700">
                          <a:solidFill>
                            <a:srgbClr val="E8E8E8"/>
                          </a:solidFill>
                        </a:rPr>
                        <a:t>7</a:t>
                      </a:r>
                    </a:p>
                  </a:txBody>
                  <a:tcPr marL="136388" marR="136388" marT="68193" marB="68193" anchor="ctr">
                    <a:solidFill>
                      <a:schemeClr val="accent1">
                        <a:lumMod val="50000"/>
                      </a:schemeClr>
                    </a:solidFill>
                  </a:tcPr>
                </a:tc>
                <a:extLst>
                  <a:ext uri="{0D108BD9-81ED-4DB2-BD59-A6C34878D82A}">
                    <a16:rowId xmlns:a16="http://schemas.microsoft.com/office/drawing/2014/main" val="776368609"/>
                  </a:ext>
                </a:extLst>
              </a:tr>
            </a:tbl>
          </a:graphicData>
        </a:graphic>
      </p:graphicFrame>
    </p:spTree>
    <p:extLst>
      <p:ext uri="{BB962C8B-B14F-4D97-AF65-F5344CB8AC3E}">
        <p14:creationId xmlns:p14="http://schemas.microsoft.com/office/powerpoint/2010/main" val="34901868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D5F4DDB-6E27-4F5A-AC8A-3E8A72199422}"/>
              </a:ext>
            </a:extLst>
          </p:cNvPr>
          <p:cNvSpPr>
            <a:spLocks noGrp="1"/>
          </p:cNvSpPr>
          <p:nvPr>
            <p:ph type="title"/>
          </p:nvPr>
        </p:nvSpPr>
        <p:spPr>
          <a:xfrm>
            <a:off x="1271588" y="662400"/>
            <a:ext cx="10055721" cy="1325563"/>
          </a:xfrm>
        </p:spPr>
        <p:txBody>
          <a:bodyPr anchor="t">
            <a:normAutofit/>
          </a:bodyPr>
          <a:lstStyle/>
          <a:p>
            <a:r>
              <a:rPr lang="vi-VN" err="1">
                <a:latin typeface="Times New Roman"/>
                <a:cs typeface="Times New Roman"/>
              </a:rPr>
              <a:t>Hướng</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quyết</a:t>
            </a:r>
            <a:r>
              <a:rPr lang="vi-VN">
                <a:latin typeface="Times New Roman"/>
                <a:cs typeface="Times New Roman"/>
              </a:rPr>
              <a:t> </a:t>
            </a:r>
            <a:r>
              <a:rPr lang="vi-VN" err="1">
                <a:latin typeface="Times New Roman"/>
                <a:cs typeface="Times New Roman"/>
              </a:rPr>
              <a:t>đã</a:t>
            </a:r>
            <a:r>
              <a:rPr lang="vi-VN">
                <a:latin typeface="Times New Roman"/>
                <a:cs typeface="Times New Roman"/>
              </a:rPr>
              <a:t> học </a:t>
            </a:r>
          </a:p>
        </p:txBody>
      </p:sp>
      <p:grpSp>
        <p:nvGrpSpPr>
          <p:cNvPr id="28" name="Group 22">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4"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hỗ dành sẵn cho Nội dung 2">
            <a:extLst>
              <a:ext uri="{FF2B5EF4-FFF2-40B4-BE49-F238E27FC236}">
                <a16:creationId xmlns:a16="http://schemas.microsoft.com/office/drawing/2014/main" id="{B607E997-271E-47CE-9F1F-7C76DDBCCF77}"/>
              </a:ext>
            </a:extLst>
          </p:cNvPr>
          <p:cNvSpPr>
            <a:spLocks noGrp="1"/>
          </p:cNvSpPr>
          <p:nvPr>
            <p:ph idx="1"/>
          </p:nvPr>
        </p:nvSpPr>
        <p:spPr>
          <a:xfrm>
            <a:off x="1302477" y="2258292"/>
            <a:ext cx="10061404" cy="2875127"/>
          </a:xfrm>
        </p:spPr>
        <p:txBody>
          <a:bodyPr vert="horz" lIns="91440" tIns="45720" rIns="91440" bIns="45720" rtlCol="0" anchor="t">
            <a:normAutofit/>
          </a:bodyPr>
          <a:lstStyle/>
          <a:p>
            <a:r>
              <a:rPr lang="vi-VN" sz="2000" err="1">
                <a:solidFill>
                  <a:schemeClr val="tx1">
                    <a:alpha val="60000"/>
                  </a:schemeClr>
                </a:solidFill>
                <a:latin typeface="Arial"/>
                <a:cs typeface="Arial"/>
              </a:rPr>
              <a:t>Duyệt</a:t>
            </a:r>
            <a:r>
              <a:rPr lang="vi-VN" sz="2000">
                <a:solidFill>
                  <a:schemeClr val="tx1">
                    <a:alpha val="60000"/>
                  </a:schemeClr>
                </a:solidFill>
                <a:latin typeface="Arial"/>
                <a:cs typeface="Arial"/>
              </a:rPr>
              <a:t> trâu :</a:t>
            </a:r>
          </a:p>
          <a:p>
            <a:endParaRPr lang="vi-VN" sz="2000">
              <a:solidFill>
                <a:schemeClr val="tx1">
                  <a:alpha val="60000"/>
                </a:schemeClr>
              </a:solidFill>
              <a:latin typeface="Arial"/>
              <a:cs typeface="Arial"/>
            </a:endParaRPr>
          </a:p>
          <a:p>
            <a:endParaRPr lang="vi-VN" sz="2000">
              <a:solidFill>
                <a:schemeClr val="tx1">
                  <a:alpha val="60000"/>
                </a:schemeClr>
              </a:solidFill>
              <a:latin typeface="Arial"/>
              <a:cs typeface="Arial"/>
            </a:endParaRPr>
          </a:p>
          <a:p>
            <a:endParaRPr lang="vi-VN" sz="2000">
              <a:solidFill>
                <a:schemeClr val="tx1">
                  <a:alpha val="60000"/>
                </a:schemeClr>
              </a:solidFill>
              <a:latin typeface="Arial"/>
              <a:cs typeface="Arial"/>
            </a:endParaRPr>
          </a:p>
          <a:p>
            <a:r>
              <a:rPr lang="vi-VN" sz="2000">
                <a:solidFill>
                  <a:schemeClr val="tx1">
                    <a:alpha val="60000"/>
                  </a:schemeClr>
                </a:solidFill>
                <a:latin typeface="Arial"/>
                <a:cs typeface="Arial"/>
              </a:rPr>
              <a:t>Quay lui, </a:t>
            </a:r>
            <a:r>
              <a:rPr lang="vi-VN" sz="2000" err="1">
                <a:solidFill>
                  <a:schemeClr val="tx1">
                    <a:alpha val="60000"/>
                  </a:schemeClr>
                </a:solidFill>
                <a:latin typeface="Arial"/>
                <a:cs typeface="Arial"/>
              </a:rPr>
              <a:t>nhánh</a:t>
            </a:r>
            <a:r>
              <a:rPr lang="vi-VN" sz="2000">
                <a:solidFill>
                  <a:schemeClr val="tx1">
                    <a:alpha val="60000"/>
                  </a:schemeClr>
                </a:solidFill>
                <a:latin typeface="Arial"/>
                <a:cs typeface="Arial"/>
              </a:rPr>
              <a:t> </a:t>
            </a:r>
            <a:r>
              <a:rPr lang="vi-VN" sz="2000" err="1">
                <a:solidFill>
                  <a:schemeClr val="tx1">
                    <a:alpha val="60000"/>
                  </a:schemeClr>
                </a:solidFill>
                <a:latin typeface="Arial"/>
                <a:cs typeface="Arial"/>
              </a:rPr>
              <a:t>cận</a:t>
            </a:r>
            <a:r>
              <a:rPr lang="vi-VN" sz="2000">
                <a:solidFill>
                  <a:schemeClr val="tx1">
                    <a:alpha val="60000"/>
                  </a:schemeClr>
                </a:solidFill>
                <a:latin typeface="Arial"/>
                <a:cs typeface="Arial"/>
              </a:rPr>
              <a:t> :</a:t>
            </a:r>
          </a:p>
          <a:p>
            <a:pPr marL="0" indent="0">
              <a:buNone/>
            </a:pPr>
            <a:endParaRPr lang="vi-VN" sz="2000">
              <a:solidFill>
                <a:srgbClr val="000000">
                  <a:alpha val="60000"/>
                </a:srgbClr>
              </a:solidFill>
              <a:latin typeface="Arial"/>
              <a:cs typeface="Arial"/>
            </a:endParaRPr>
          </a:p>
        </p:txBody>
      </p:sp>
      <p:sp>
        <p:nvSpPr>
          <p:cNvPr id="35" name="Hộp Văn bản 34">
            <a:extLst>
              <a:ext uri="{FF2B5EF4-FFF2-40B4-BE49-F238E27FC236}">
                <a16:creationId xmlns:a16="http://schemas.microsoft.com/office/drawing/2014/main" id="{E81F8FFB-BD1E-40F6-99BC-BAF21EAD5460}"/>
              </a:ext>
            </a:extLst>
          </p:cNvPr>
          <p:cNvSpPr txBox="1"/>
          <p:nvPr/>
        </p:nvSpPr>
        <p:spPr>
          <a:xfrm>
            <a:off x="1301462" y="5794952"/>
            <a:ext cx="100583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err="1">
                <a:latin typeface="Arial"/>
                <a:cs typeface="Arial"/>
              </a:rPr>
              <a:t>Nhận</a:t>
            </a:r>
            <a:r>
              <a:rPr lang="vi-VN" sz="2000">
                <a:latin typeface="Arial"/>
                <a:cs typeface="Arial"/>
              </a:rPr>
              <a:t> </a:t>
            </a:r>
            <a:r>
              <a:rPr lang="vi-VN" sz="2000" err="1">
                <a:latin typeface="Arial"/>
                <a:cs typeface="Arial"/>
              </a:rPr>
              <a:t>xét</a:t>
            </a:r>
            <a:r>
              <a:rPr lang="vi-VN" sz="2000">
                <a:latin typeface="Arial"/>
                <a:cs typeface="Arial"/>
              </a:rPr>
              <a:t> : Luôn cho </a:t>
            </a:r>
            <a:r>
              <a:rPr lang="vi-VN" sz="2000" err="1">
                <a:latin typeface="Arial"/>
                <a:cs typeface="Arial"/>
              </a:rPr>
              <a:t>kết</a:t>
            </a:r>
            <a:r>
              <a:rPr lang="vi-VN" sz="2000">
                <a:latin typeface="Arial"/>
                <a:cs typeface="Arial"/>
              </a:rPr>
              <a:t> </a:t>
            </a:r>
            <a:r>
              <a:rPr lang="vi-VN" sz="2000" err="1">
                <a:latin typeface="Arial"/>
                <a:cs typeface="Arial"/>
              </a:rPr>
              <a:t>quả</a:t>
            </a:r>
            <a:r>
              <a:rPr lang="vi-VN" sz="2000">
                <a:latin typeface="Arial"/>
                <a:cs typeface="Arial"/>
              </a:rPr>
              <a:t> </a:t>
            </a:r>
            <a:r>
              <a:rPr lang="vi-VN" sz="2000" err="1">
                <a:latin typeface="Arial"/>
                <a:cs typeface="Arial"/>
              </a:rPr>
              <a:t>đúng</a:t>
            </a:r>
            <a:r>
              <a:rPr lang="vi-VN" sz="2000">
                <a:latin typeface="Arial"/>
                <a:cs typeface="Arial"/>
              </a:rPr>
              <a:t>, nhưng </a:t>
            </a:r>
            <a:r>
              <a:rPr lang="vi-VN" sz="2000" err="1">
                <a:latin typeface="Arial"/>
                <a:cs typeface="Arial"/>
              </a:rPr>
              <a:t>chậm</a:t>
            </a:r>
            <a:r>
              <a:rPr lang="vi-VN" sz="2000">
                <a:latin typeface="Arial"/>
                <a:cs typeface="Arial"/>
              </a:rPr>
              <a:t>.</a:t>
            </a:r>
          </a:p>
        </p:txBody>
      </p:sp>
    </p:spTree>
    <p:extLst>
      <p:ext uri="{BB962C8B-B14F-4D97-AF65-F5344CB8AC3E}">
        <p14:creationId xmlns:p14="http://schemas.microsoft.com/office/powerpoint/2010/main" val="251972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E176AFB-A017-423A-810D-73635AB8BAF4}"/>
              </a:ext>
            </a:extLst>
          </p:cNvPr>
          <p:cNvSpPr>
            <a:spLocks noGrp="1"/>
          </p:cNvSpPr>
          <p:nvPr>
            <p:ph type="title"/>
          </p:nvPr>
        </p:nvSpPr>
        <p:spPr>
          <a:xfrm>
            <a:off x="841248" y="256032"/>
            <a:ext cx="10506456" cy="1014984"/>
          </a:xfrm>
        </p:spPr>
        <p:txBody>
          <a:bodyPr anchor="b">
            <a:normAutofit/>
          </a:bodyPr>
          <a:lstStyle/>
          <a:p>
            <a:endParaRPr lang="vi-VN" sz="2000"/>
          </a:p>
        </p:txBody>
      </p:sp>
      <p:sp>
        <p:nvSpPr>
          <p:cNvPr id="29"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Bảng 4">
            <a:extLst>
              <a:ext uri="{FF2B5EF4-FFF2-40B4-BE49-F238E27FC236}">
                <a16:creationId xmlns:a16="http://schemas.microsoft.com/office/drawing/2014/main" id="{1692A485-7D7F-4D2C-ABC1-29169C9DD50A}"/>
              </a:ext>
            </a:extLst>
          </p:cNvPr>
          <p:cNvGraphicFramePr>
            <a:graphicFrameLocks noGrp="1"/>
          </p:cNvGraphicFramePr>
          <p:nvPr>
            <p:ph idx="1"/>
          </p:nvPr>
        </p:nvGraphicFramePr>
        <p:xfrm>
          <a:off x="2189018" y="1995054"/>
          <a:ext cx="7973410" cy="4489010"/>
        </p:xfrm>
        <a:graphic>
          <a:graphicData uri="http://schemas.openxmlformats.org/drawingml/2006/table">
            <a:tbl>
              <a:tblPr firstRow="1" bandRow="1">
                <a:tableStyleId>{5940675A-B579-460E-94D1-54222C63F5DA}</a:tableStyleId>
              </a:tblPr>
              <a:tblGrid>
                <a:gridCol w="1594682">
                  <a:extLst>
                    <a:ext uri="{9D8B030D-6E8A-4147-A177-3AD203B41FA5}">
                      <a16:colId xmlns:a16="http://schemas.microsoft.com/office/drawing/2014/main" val="3928890543"/>
                    </a:ext>
                  </a:extLst>
                </a:gridCol>
                <a:gridCol w="1594682">
                  <a:extLst>
                    <a:ext uri="{9D8B030D-6E8A-4147-A177-3AD203B41FA5}">
                      <a16:colId xmlns:a16="http://schemas.microsoft.com/office/drawing/2014/main" val="699382661"/>
                    </a:ext>
                  </a:extLst>
                </a:gridCol>
                <a:gridCol w="1594682">
                  <a:extLst>
                    <a:ext uri="{9D8B030D-6E8A-4147-A177-3AD203B41FA5}">
                      <a16:colId xmlns:a16="http://schemas.microsoft.com/office/drawing/2014/main" val="1062647002"/>
                    </a:ext>
                  </a:extLst>
                </a:gridCol>
                <a:gridCol w="1594682">
                  <a:extLst>
                    <a:ext uri="{9D8B030D-6E8A-4147-A177-3AD203B41FA5}">
                      <a16:colId xmlns:a16="http://schemas.microsoft.com/office/drawing/2014/main" val="1251086313"/>
                    </a:ext>
                  </a:extLst>
                </a:gridCol>
                <a:gridCol w="1594682">
                  <a:extLst>
                    <a:ext uri="{9D8B030D-6E8A-4147-A177-3AD203B41FA5}">
                      <a16:colId xmlns:a16="http://schemas.microsoft.com/office/drawing/2014/main" val="2688574355"/>
                    </a:ext>
                  </a:extLst>
                </a:gridCol>
              </a:tblGrid>
              <a:tr h="661538">
                <a:tc>
                  <a:txBody>
                    <a:bodyPr/>
                    <a:lstStyle/>
                    <a:p>
                      <a:pPr algn="ctr"/>
                      <a:r>
                        <a:rPr lang="vi-VN" sz="2500"/>
                        <a:t>9</a:t>
                      </a:r>
                    </a:p>
                  </a:txBody>
                  <a:tcPr marL="124501" marR="124501" marT="62250" marB="62250" anchor="ctr">
                    <a:solidFill>
                      <a:schemeClr val="accent1">
                        <a:lumMod val="50000"/>
                      </a:schemeClr>
                    </a:solidFill>
                  </a:tcPr>
                </a:tc>
                <a:tc>
                  <a:txBody>
                    <a:bodyPr/>
                    <a:lstStyle/>
                    <a:p>
                      <a:pPr algn="ctr"/>
                      <a:r>
                        <a:rPr lang="vi-VN" sz="2500"/>
                        <a:t>0</a:t>
                      </a:r>
                    </a:p>
                  </a:txBody>
                  <a:tcPr marL="124501" marR="124501" marT="62250" marB="62250" anchor="ctr">
                    <a:solidFill>
                      <a:schemeClr val="bg2"/>
                    </a:solidFill>
                  </a:tcPr>
                </a:tc>
                <a:tc>
                  <a:txBody>
                    <a:bodyPr/>
                    <a:lstStyle/>
                    <a:p>
                      <a:pPr lvl="0" algn="ctr">
                        <a:buNone/>
                      </a:pPr>
                      <a:r>
                        <a:rPr lang="vi-VN" sz="2500"/>
                        <a:t>8</a:t>
                      </a:r>
                    </a:p>
                  </a:txBody>
                  <a:tcPr marL="124501" marR="124501" marT="62250" marB="62250" anchor="ctr">
                    <a:solidFill>
                      <a:schemeClr val="bg2"/>
                    </a:solidFill>
                  </a:tcPr>
                </a:tc>
                <a:tc>
                  <a:txBody>
                    <a:bodyPr/>
                    <a:lstStyle/>
                    <a:p>
                      <a:pPr lvl="0" algn="ctr">
                        <a:buNone/>
                      </a:pPr>
                      <a:r>
                        <a:rPr lang="vi-VN" sz="2500"/>
                        <a:t>1</a:t>
                      </a:r>
                    </a:p>
                  </a:txBody>
                  <a:tcPr marL="124501" marR="124501" marT="62250" marB="62250" anchor="ctr">
                    <a:solidFill>
                      <a:schemeClr val="bg2"/>
                    </a:solidFill>
                  </a:tcPr>
                </a:tc>
                <a:tc>
                  <a:txBody>
                    <a:bodyPr/>
                    <a:lstStyle/>
                    <a:p>
                      <a:pPr lvl="0" algn="ctr">
                        <a:buNone/>
                      </a:pPr>
                      <a:r>
                        <a:rPr lang="vi-VN" sz="2500"/>
                        <a:t>7</a:t>
                      </a:r>
                    </a:p>
                  </a:txBody>
                  <a:tcPr marL="124501" marR="124501" marT="62250" marB="62250" anchor="ctr">
                    <a:solidFill>
                      <a:schemeClr val="bg2"/>
                    </a:solidFill>
                  </a:tcPr>
                </a:tc>
                <a:extLst>
                  <a:ext uri="{0D108BD9-81ED-4DB2-BD59-A6C34878D82A}">
                    <a16:rowId xmlns:a16="http://schemas.microsoft.com/office/drawing/2014/main" val="4121118004"/>
                  </a:ext>
                </a:extLst>
              </a:tr>
              <a:tr h="642637">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extLst>
                  <a:ext uri="{0D108BD9-81ED-4DB2-BD59-A6C34878D82A}">
                    <a16:rowId xmlns:a16="http://schemas.microsoft.com/office/drawing/2014/main" val="1820787018"/>
                  </a:ext>
                </a:extLst>
              </a:tr>
              <a:tr h="642637">
                <a:tc>
                  <a:txBody>
                    <a:bodyPr/>
                    <a:lstStyle/>
                    <a:p>
                      <a:pPr algn="ctr"/>
                      <a:r>
                        <a:rPr lang="vi-VN" sz="2500"/>
                        <a:t>6</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8</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6</a:t>
                      </a:r>
                    </a:p>
                  </a:txBody>
                  <a:tcPr marL="124501" marR="124501" marT="62250" marB="62250" anchor="ctr">
                    <a:solidFill>
                      <a:schemeClr val="bg2"/>
                    </a:solidFill>
                  </a:tcPr>
                </a:tc>
                <a:extLst>
                  <a:ext uri="{0D108BD9-81ED-4DB2-BD59-A6C34878D82A}">
                    <a16:rowId xmlns:a16="http://schemas.microsoft.com/office/drawing/2014/main" val="3078578258"/>
                  </a:ext>
                </a:extLst>
              </a:tr>
              <a:tr h="633187">
                <a:tc>
                  <a:txBody>
                    <a:bodyPr/>
                    <a:lstStyle/>
                    <a:p>
                      <a:pPr algn="ctr"/>
                      <a:r>
                        <a:rPr lang="vi-VN" sz="2500"/>
                        <a:t>2</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extLst>
                  <a:ext uri="{0D108BD9-81ED-4DB2-BD59-A6C34878D82A}">
                    <a16:rowId xmlns:a16="http://schemas.microsoft.com/office/drawing/2014/main" val="536482056"/>
                  </a:ext>
                </a:extLst>
              </a:tr>
              <a:tr h="633187">
                <a:tc>
                  <a:txBody>
                    <a:bodyPr/>
                    <a:lstStyle/>
                    <a:p>
                      <a:pPr algn="ctr"/>
                      <a:r>
                        <a:rPr lang="vi-VN" sz="2500"/>
                        <a:t>1</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5</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extLst>
                  <a:ext uri="{0D108BD9-81ED-4DB2-BD59-A6C34878D82A}">
                    <a16:rowId xmlns:a16="http://schemas.microsoft.com/office/drawing/2014/main" val="3303485584"/>
                  </a:ext>
                </a:extLst>
              </a:tr>
              <a:tr h="633187">
                <a:tc>
                  <a:txBody>
                    <a:bodyPr/>
                    <a:lstStyle/>
                    <a:p>
                      <a:pPr algn="ctr"/>
                      <a:r>
                        <a:rPr lang="vi-VN" sz="2500"/>
                        <a:t>3</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6</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extLst>
                  <a:ext uri="{0D108BD9-81ED-4DB2-BD59-A6C34878D82A}">
                    <a16:rowId xmlns:a16="http://schemas.microsoft.com/office/drawing/2014/main" val="1324961299"/>
                  </a:ext>
                </a:extLst>
              </a:tr>
              <a:tr h="642637">
                <a:tc>
                  <a:txBody>
                    <a:bodyPr/>
                    <a:lstStyle/>
                    <a:p>
                      <a:pPr algn="ctr"/>
                      <a:r>
                        <a:rPr lang="vi-VN" sz="2500"/>
                        <a:t>4</a:t>
                      </a:r>
                    </a:p>
                  </a:txBody>
                  <a:tcPr marL="124501" marR="124501" marT="62250" marB="62250" anchor="ctr">
                    <a:solidFill>
                      <a:schemeClr val="bg2"/>
                    </a:solidFill>
                  </a:tcPr>
                </a:tc>
                <a:tc>
                  <a:txBody>
                    <a:bodyPr/>
                    <a:lstStyle/>
                    <a:p>
                      <a:pPr algn="ctr"/>
                      <a:r>
                        <a:rPr lang="vi-VN" sz="2500"/>
                        <a:t>3</a:t>
                      </a:r>
                    </a:p>
                  </a:txBody>
                  <a:tcPr marL="124501" marR="124501" marT="62250" marB="62250" anchor="ctr">
                    <a:solidFill>
                      <a:schemeClr val="bg2"/>
                    </a:solidFill>
                  </a:tcPr>
                </a:tc>
                <a:tc>
                  <a:txBody>
                    <a:bodyPr/>
                    <a:lstStyle/>
                    <a:p>
                      <a:pPr algn="ctr"/>
                      <a:r>
                        <a:rPr lang="vi-VN" sz="2500"/>
                        <a:t>2</a:t>
                      </a:r>
                    </a:p>
                  </a:txBody>
                  <a:tcPr marL="124501" marR="124501" marT="62250" marB="62250" anchor="ctr">
                    <a:solidFill>
                      <a:schemeClr val="bg2"/>
                    </a:solidFill>
                  </a:tcPr>
                </a:tc>
                <a:tc>
                  <a:txBody>
                    <a:bodyPr/>
                    <a:lstStyle/>
                    <a:p>
                      <a:pPr algn="ctr"/>
                      <a:r>
                        <a:rPr lang="vi-VN" sz="2500"/>
                        <a:t>1</a:t>
                      </a:r>
                    </a:p>
                  </a:txBody>
                  <a:tcPr marL="124501" marR="124501" marT="62250" marB="62250" anchor="ctr">
                    <a:solidFill>
                      <a:schemeClr val="bg2"/>
                    </a:solidFill>
                  </a:tcPr>
                </a:tc>
                <a:tc>
                  <a:txBody>
                    <a:bodyPr/>
                    <a:lstStyle/>
                    <a:p>
                      <a:pPr algn="ctr"/>
                      <a:r>
                        <a:rPr lang="vi-VN" sz="2500"/>
                        <a:t>7</a:t>
                      </a:r>
                    </a:p>
                  </a:txBody>
                  <a:tcPr marL="124501" marR="124501" marT="62250" marB="62250" anchor="ctr">
                    <a:solidFill>
                      <a:schemeClr val="accent1">
                        <a:lumMod val="50000"/>
                      </a:schemeClr>
                    </a:solidFill>
                  </a:tcPr>
                </a:tc>
                <a:extLst>
                  <a:ext uri="{0D108BD9-81ED-4DB2-BD59-A6C34878D82A}">
                    <a16:rowId xmlns:a16="http://schemas.microsoft.com/office/drawing/2014/main" val="776368609"/>
                  </a:ext>
                </a:extLst>
              </a:tr>
            </a:tbl>
          </a:graphicData>
        </a:graphic>
      </p:graphicFrame>
    </p:spTree>
    <p:extLst>
      <p:ext uri="{BB962C8B-B14F-4D97-AF65-F5344CB8AC3E}">
        <p14:creationId xmlns:p14="http://schemas.microsoft.com/office/powerpoint/2010/main" val="3226363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D5F4DDB-6E27-4F5A-AC8A-3E8A72199422}"/>
              </a:ext>
            </a:extLst>
          </p:cNvPr>
          <p:cNvSpPr>
            <a:spLocks noGrp="1"/>
          </p:cNvSpPr>
          <p:nvPr>
            <p:ph type="title"/>
          </p:nvPr>
        </p:nvSpPr>
        <p:spPr>
          <a:xfrm>
            <a:off x="1271588" y="662400"/>
            <a:ext cx="10055721" cy="1325563"/>
          </a:xfrm>
        </p:spPr>
        <p:txBody>
          <a:bodyPr anchor="t">
            <a:normAutofit/>
          </a:bodyPr>
          <a:lstStyle/>
          <a:p>
            <a:r>
              <a:rPr lang="vi-VN" err="1">
                <a:latin typeface="Times New Roman"/>
                <a:cs typeface="Times New Roman"/>
              </a:rPr>
              <a:t>Hướng</a:t>
            </a:r>
            <a:r>
              <a:rPr lang="vi-VN">
                <a:latin typeface="Times New Roman"/>
                <a:cs typeface="Times New Roman"/>
              </a:rPr>
              <a:t> </a:t>
            </a:r>
            <a:r>
              <a:rPr lang="vi-VN" err="1">
                <a:latin typeface="Times New Roman"/>
                <a:cs typeface="Times New Roman"/>
              </a:rPr>
              <a:t>giải</a:t>
            </a:r>
            <a:r>
              <a:rPr lang="vi-VN">
                <a:latin typeface="Times New Roman"/>
                <a:cs typeface="Times New Roman"/>
              </a:rPr>
              <a:t> </a:t>
            </a:r>
            <a:r>
              <a:rPr lang="vi-VN" err="1">
                <a:latin typeface="Times New Roman"/>
                <a:cs typeface="Times New Roman"/>
              </a:rPr>
              <a:t>quyết</a:t>
            </a:r>
            <a:r>
              <a:rPr lang="vi-VN">
                <a:latin typeface="Times New Roman"/>
                <a:cs typeface="Times New Roman"/>
              </a:rPr>
              <a:t> </a:t>
            </a:r>
            <a:r>
              <a:rPr lang="vi-VN" err="1">
                <a:latin typeface="Times New Roman"/>
                <a:cs typeface="Times New Roman"/>
              </a:rPr>
              <a:t>đã</a:t>
            </a:r>
            <a:r>
              <a:rPr lang="vi-VN">
                <a:latin typeface="Times New Roman"/>
                <a:cs typeface="Times New Roman"/>
              </a:rPr>
              <a:t> </a:t>
            </a:r>
            <a:r>
              <a:rPr lang="vi-VN" err="1">
                <a:latin typeface="Times New Roman"/>
                <a:cs typeface="Times New Roman"/>
              </a:rPr>
              <a:t>học</a:t>
            </a:r>
            <a:r>
              <a:rPr lang="vi-VN">
                <a:latin typeface="Times New Roman"/>
                <a:cs typeface="Times New Roman"/>
              </a:rPr>
              <a:t> </a:t>
            </a:r>
          </a:p>
        </p:txBody>
      </p:sp>
      <p:grpSp>
        <p:nvGrpSpPr>
          <p:cNvPr id="28" name="Group 22">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4"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15" name="Chỗ dành sẵn cho Nội dung 2">
            <a:extLst>
              <a:ext uri="{FF2B5EF4-FFF2-40B4-BE49-F238E27FC236}">
                <a16:creationId xmlns:a16="http://schemas.microsoft.com/office/drawing/2014/main" id="{C1EBFE41-4203-4072-A1C6-D62D14DE2B46}"/>
              </a:ext>
            </a:extLst>
          </p:cNvPr>
          <p:cNvSpPr txBox="1">
            <a:spLocks/>
          </p:cNvSpPr>
          <p:nvPr/>
        </p:nvSpPr>
        <p:spPr>
          <a:xfrm>
            <a:off x="1265532" y="2258292"/>
            <a:ext cx="10061404" cy="332770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a:solidFill>
                  <a:schemeClr val="tx1">
                    <a:alpha val="60000"/>
                  </a:schemeClr>
                </a:solidFill>
                <a:latin typeface="Arial"/>
                <a:cs typeface="Arial"/>
              </a:rPr>
              <a:t>Tham lam : ?</a:t>
            </a:r>
          </a:p>
          <a:p>
            <a:endParaRPr lang="vi-VN" sz="2000">
              <a:solidFill>
                <a:schemeClr val="tx1">
                  <a:alpha val="60000"/>
                </a:schemeClr>
              </a:solidFill>
              <a:latin typeface="Arial"/>
              <a:cs typeface="Arial"/>
            </a:endParaRPr>
          </a:p>
          <a:p>
            <a:endParaRPr lang="vi-VN" sz="2000">
              <a:solidFill>
                <a:schemeClr val="tx1">
                  <a:alpha val="60000"/>
                </a:schemeClr>
              </a:solidFill>
              <a:latin typeface="Arial"/>
              <a:cs typeface="Arial"/>
            </a:endParaRPr>
          </a:p>
          <a:p>
            <a:endParaRPr lang="vi-VN" sz="2000">
              <a:solidFill>
                <a:schemeClr val="tx1">
                  <a:alpha val="60000"/>
                </a:schemeClr>
              </a:solidFill>
              <a:latin typeface="Arial"/>
              <a:cs typeface="Arial"/>
            </a:endParaRPr>
          </a:p>
          <a:p>
            <a:r>
              <a:rPr lang="vi-VN" sz="2000" err="1">
                <a:solidFill>
                  <a:schemeClr val="tx1">
                    <a:alpha val="60000"/>
                  </a:schemeClr>
                </a:solidFill>
                <a:latin typeface="Arial"/>
                <a:cs typeface="Arial"/>
              </a:rPr>
              <a:t>Thậm</a:t>
            </a:r>
            <a:r>
              <a:rPr lang="vi-VN" sz="2000">
                <a:solidFill>
                  <a:schemeClr val="tx1">
                    <a:alpha val="60000"/>
                  </a:schemeClr>
                </a:solidFill>
                <a:latin typeface="Arial"/>
                <a:cs typeface="Arial"/>
              </a:rPr>
              <a:t> </a:t>
            </a:r>
            <a:r>
              <a:rPr lang="vi-VN" sz="2000" err="1">
                <a:solidFill>
                  <a:schemeClr val="tx1">
                    <a:alpha val="60000"/>
                  </a:schemeClr>
                </a:solidFill>
                <a:latin typeface="Arial"/>
                <a:cs typeface="Arial"/>
              </a:rPr>
              <a:t>chí</a:t>
            </a:r>
            <a:r>
              <a:rPr lang="vi-VN" sz="2000">
                <a:solidFill>
                  <a:schemeClr val="tx1">
                    <a:alpha val="60000"/>
                  </a:schemeClr>
                </a:solidFill>
                <a:latin typeface="Arial"/>
                <a:cs typeface="Arial"/>
              </a:rPr>
              <a:t> </a:t>
            </a:r>
            <a:r>
              <a:rPr lang="vi-VN" sz="2000" err="1">
                <a:solidFill>
                  <a:schemeClr val="tx1">
                    <a:alpha val="60000"/>
                  </a:schemeClr>
                </a:solidFill>
                <a:latin typeface="Arial"/>
                <a:cs typeface="Arial"/>
              </a:rPr>
              <a:t>là</a:t>
            </a:r>
            <a:r>
              <a:rPr lang="vi-VN" sz="2000">
                <a:solidFill>
                  <a:schemeClr val="tx1">
                    <a:alpha val="60000"/>
                  </a:schemeClr>
                </a:solidFill>
                <a:latin typeface="Arial"/>
                <a:cs typeface="Arial"/>
              </a:rPr>
              <a:t> Random  : </a:t>
            </a:r>
          </a:p>
          <a:p>
            <a:pPr>
              <a:buFont typeface="Arial" panose="020B0604020202020204" pitchFamily="34" charset="0"/>
              <a:buChar char="•"/>
            </a:pPr>
            <a:endParaRPr lang="vi-VN" sz="2000">
              <a:solidFill>
                <a:schemeClr val="tx1">
                  <a:alpha val="60000"/>
                </a:schemeClr>
              </a:solidFill>
              <a:latin typeface="Arial"/>
              <a:cs typeface="Arial"/>
            </a:endParaRPr>
          </a:p>
          <a:p>
            <a:pPr marL="0" indent="0">
              <a:buNone/>
            </a:pPr>
            <a:endParaRPr lang="vi-VN" sz="2000">
              <a:solidFill>
                <a:srgbClr val="000000">
                  <a:alpha val="60000"/>
                </a:srgbClr>
              </a:solidFill>
              <a:latin typeface="Arial"/>
              <a:cs typeface="Arial"/>
            </a:endParaRPr>
          </a:p>
          <a:p>
            <a:pPr marL="0" indent="0">
              <a:buNone/>
            </a:pPr>
            <a:endParaRPr lang="vi-VN" sz="2000">
              <a:solidFill>
                <a:srgbClr val="000000">
                  <a:alpha val="60000"/>
                </a:srgbClr>
              </a:solidFill>
              <a:latin typeface="Arial"/>
              <a:cs typeface="Arial"/>
            </a:endParaRPr>
          </a:p>
        </p:txBody>
      </p:sp>
      <p:sp>
        <p:nvSpPr>
          <p:cNvPr id="39" name="Hộp Văn bản 38">
            <a:extLst>
              <a:ext uri="{FF2B5EF4-FFF2-40B4-BE49-F238E27FC236}">
                <a16:creationId xmlns:a16="http://schemas.microsoft.com/office/drawing/2014/main" id="{615BDE58-9545-4626-BC3A-F7A8F1266806}"/>
              </a:ext>
            </a:extLst>
          </p:cNvPr>
          <p:cNvSpPr txBox="1"/>
          <p:nvPr/>
        </p:nvSpPr>
        <p:spPr>
          <a:xfrm>
            <a:off x="1301462" y="5794952"/>
            <a:ext cx="100583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err="1">
                <a:latin typeface="Arial"/>
                <a:cs typeface="Arial"/>
              </a:rPr>
              <a:t>Nhận</a:t>
            </a:r>
            <a:r>
              <a:rPr lang="vi-VN" sz="2000">
                <a:latin typeface="Arial"/>
                <a:cs typeface="Arial"/>
              </a:rPr>
              <a:t> </a:t>
            </a:r>
            <a:r>
              <a:rPr lang="vi-VN" sz="2000" err="1">
                <a:latin typeface="Arial"/>
                <a:cs typeface="Arial"/>
              </a:rPr>
              <a:t>xét</a:t>
            </a:r>
            <a:r>
              <a:rPr lang="vi-VN" sz="2000">
                <a:latin typeface="Arial"/>
                <a:cs typeface="Arial"/>
              </a:rPr>
              <a:t> : Cho </a:t>
            </a:r>
            <a:r>
              <a:rPr lang="vi-VN" sz="2000" err="1">
                <a:latin typeface="Arial"/>
                <a:cs typeface="Arial"/>
              </a:rPr>
              <a:t>thời</a:t>
            </a:r>
            <a:r>
              <a:rPr lang="vi-VN" sz="2000">
                <a:latin typeface="Arial"/>
                <a:cs typeface="Arial"/>
              </a:rPr>
              <a:t> gian </a:t>
            </a:r>
            <a:r>
              <a:rPr lang="vi-VN" sz="2000" err="1">
                <a:latin typeface="Arial"/>
                <a:cs typeface="Arial"/>
              </a:rPr>
              <a:t>chạy</a:t>
            </a:r>
            <a:r>
              <a:rPr lang="vi-VN" sz="2000">
                <a:latin typeface="Arial"/>
                <a:cs typeface="Arial"/>
              </a:rPr>
              <a:t> </a:t>
            </a:r>
            <a:r>
              <a:rPr lang="vi-VN" sz="2000" err="1">
                <a:latin typeface="Arial"/>
                <a:cs typeface="Arial"/>
              </a:rPr>
              <a:t>tốt</a:t>
            </a:r>
            <a:r>
              <a:rPr lang="vi-VN" sz="2000">
                <a:latin typeface="Arial"/>
                <a:cs typeface="Arial"/>
              </a:rPr>
              <a:t> hơn. </a:t>
            </a:r>
            <a:r>
              <a:rPr lang="vi-VN" sz="2000" err="1">
                <a:latin typeface="Arial"/>
                <a:cs typeface="Arial"/>
              </a:rPr>
              <a:t>Kết</a:t>
            </a:r>
            <a:r>
              <a:rPr lang="vi-VN" sz="2000">
                <a:latin typeface="Arial"/>
                <a:cs typeface="Arial"/>
              </a:rPr>
              <a:t> </a:t>
            </a:r>
            <a:r>
              <a:rPr lang="vi-VN" sz="2000" err="1">
                <a:latin typeface="Arial"/>
                <a:cs typeface="Arial"/>
              </a:rPr>
              <a:t>quả</a:t>
            </a:r>
            <a:r>
              <a:rPr lang="vi-VN" sz="2000">
                <a:latin typeface="Arial"/>
                <a:cs typeface="Arial"/>
              </a:rPr>
              <a:t> </a:t>
            </a:r>
            <a:r>
              <a:rPr lang="vi-VN" sz="2000" err="1">
                <a:latin typeface="Arial"/>
                <a:cs typeface="Arial"/>
              </a:rPr>
              <a:t>có</a:t>
            </a:r>
            <a:r>
              <a:rPr lang="vi-VN" sz="2000">
                <a:latin typeface="Arial"/>
                <a:cs typeface="Arial"/>
              </a:rPr>
              <a:t> </a:t>
            </a:r>
            <a:r>
              <a:rPr lang="vi-VN" sz="2000" err="1">
                <a:latin typeface="Arial"/>
                <a:cs typeface="Arial"/>
              </a:rPr>
              <a:t>thể</a:t>
            </a:r>
            <a:r>
              <a:rPr lang="vi-VN" sz="2000">
                <a:latin typeface="Arial"/>
                <a:cs typeface="Arial"/>
              </a:rPr>
              <a:t> không </a:t>
            </a:r>
            <a:r>
              <a:rPr lang="vi-VN" sz="2000" err="1">
                <a:latin typeface="Arial"/>
                <a:cs typeface="Arial"/>
              </a:rPr>
              <a:t>là</a:t>
            </a:r>
            <a:r>
              <a:rPr lang="vi-VN" sz="2000">
                <a:latin typeface="Arial"/>
                <a:cs typeface="Arial"/>
              </a:rPr>
              <a:t> </a:t>
            </a:r>
            <a:r>
              <a:rPr lang="vi-VN" sz="2000" err="1">
                <a:latin typeface="Arial"/>
                <a:cs typeface="Arial"/>
              </a:rPr>
              <a:t>tốt</a:t>
            </a:r>
            <a:r>
              <a:rPr lang="vi-VN" sz="2000">
                <a:latin typeface="Arial"/>
                <a:cs typeface="Arial"/>
              </a:rPr>
              <a:t> </a:t>
            </a:r>
            <a:r>
              <a:rPr lang="vi-VN" sz="2000" err="1">
                <a:latin typeface="Arial"/>
                <a:cs typeface="Arial"/>
              </a:rPr>
              <a:t>nhất</a:t>
            </a:r>
            <a:r>
              <a:rPr lang="vi-VN" sz="2000">
                <a:latin typeface="Arial"/>
                <a:cs typeface="Arial"/>
              </a:rPr>
              <a:t>.</a:t>
            </a:r>
          </a:p>
        </p:txBody>
      </p:sp>
    </p:spTree>
    <p:extLst>
      <p:ext uri="{BB962C8B-B14F-4D97-AF65-F5344CB8AC3E}">
        <p14:creationId xmlns:p14="http://schemas.microsoft.com/office/powerpoint/2010/main" val="93608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Màn hình rộng</PresentationFormat>
  <Slides>38</Slides>
  <Notes>2</Notes>
  <HiddenSlides>0</HiddenSlides>
  <ScaleCrop>false</ScaleCrop>
  <HeadingPairs>
    <vt:vector size="4" baseType="variant">
      <vt:variant>
        <vt:lpstr>Chủ đề</vt:lpstr>
      </vt:variant>
      <vt:variant>
        <vt:i4>1</vt:i4>
      </vt:variant>
      <vt:variant>
        <vt:lpstr>Tiêu đề Bản chiếu</vt:lpstr>
      </vt:variant>
      <vt:variant>
        <vt:i4>38</vt:i4>
      </vt:variant>
    </vt:vector>
  </HeadingPairs>
  <TitlesOfParts>
    <vt:vector size="39" baseType="lpstr">
      <vt:lpstr>Office Theme</vt:lpstr>
      <vt:lpstr>Dynamic Programming</vt:lpstr>
      <vt:lpstr>Bản trình bày PowerPoint</vt:lpstr>
      <vt:lpstr>Bài toán mở đầu</vt:lpstr>
      <vt:lpstr>Bài toán mở đầu</vt:lpstr>
      <vt:lpstr>Bài toán mở đầu</vt:lpstr>
      <vt:lpstr>Hướng giải quyết ? </vt:lpstr>
      <vt:lpstr>Hướng giải quyết đã học </vt:lpstr>
      <vt:lpstr>Bản trình bày PowerPoint</vt:lpstr>
      <vt:lpstr>Hướng giải quyết đã học </vt:lpstr>
      <vt:lpstr>Một cách tốt hơn ? </vt:lpstr>
      <vt:lpstr>Dynamic Programming</vt:lpstr>
      <vt:lpstr>Giới thiệu</vt:lpstr>
      <vt:lpstr>Một số khái niệm</vt:lpstr>
      <vt:lpstr>Các bước thực hiện</vt:lpstr>
      <vt:lpstr>Bản trình bày PowerPoint</vt:lpstr>
      <vt:lpstr>Bài toán mở đầu</vt:lpstr>
      <vt:lpstr>Bản trình bày PowerPoint</vt:lpstr>
      <vt:lpstr>Problem Solved</vt:lpstr>
      <vt:lpstr>Bài tập Palindrome</vt:lpstr>
      <vt:lpstr>Bản trình bày PowerPoint</vt:lpstr>
      <vt:lpstr>Bản trình bày PowerPoint</vt:lpstr>
      <vt:lpstr>Bản trình bày PowerPoint</vt:lpstr>
      <vt:lpstr>Bài tập EXPR</vt:lpstr>
      <vt:lpstr>Bản trình bày PowerPoint</vt:lpstr>
      <vt:lpstr>Bản trình bày PowerPoint</vt:lpstr>
      <vt:lpstr>Bản trình bày PowerPoint</vt:lpstr>
      <vt:lpstr>So, what 's điều kiện ?  </vt:lpstr>
      <vt:lpstr>Nhận dạng bài toán  Quy hoạch động</vt:lpstr>
      <vt:lpstr>Bài toán con gối nhau (overlapping subproblem) </vt:lpstr>
      <vt:lpstr>Cấu trúc con tối ưu  (optimal substructure) </vt:lpstr>
      <vt:lpstr>So sánh Chia để trị &amp; DP </vt:lpstr>
      <vt:lpstr>Ưu/Nhược điểm</vt:lpstr>
      <vt:lpstr>Ưu/Nhược điểm</vt:lpstr>
      <vt:lpstr>Ứng dụng</vt:lpstr>
      <vt:lpstr>Minimum Edit Distance</vt:lpstr>
      <vt:lpstr>Bản trình bày PowerPoint</vt:lpstr>
      <vt:lpstr>Bản trình bày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2</cp:revision>
  <dcterms:created xsi:type="dcterms:W3CDTF">2021-11-08T08:09:36Z</dcterms:created>
  <dcterms:modified xsi:type="dcterms:W3CDTF">2021-11-24T04:59:31Z</dcterms:modified>
</cp:coreProperties>
</file>