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997.02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996.03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1001.13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403.60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494.0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3653.24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19.99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3607.0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3708.0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RF_conduction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1575.42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21.57121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25.50639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ction_1575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RF_coupling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1575.42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23.84784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25.74376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upling_1575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AccelZ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999.53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998.56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1004.51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26.82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28.73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WiFi Scan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Voltage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1358.36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847.63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1078.533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9328.884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Device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