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Device_FCT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Charge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1.078533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9.328884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Charge Cur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3931920"/>
          <a:ext cx="7772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048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Env Provisioned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Env Wifi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Pass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100.00%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Fail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metrics_pass_fai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PCBA_FCT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1001.13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403.60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3653.24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3607.0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CT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PCBA_FT_Conducted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24.23505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24.84868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nducted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24.63852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25.3505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nducted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24.03788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25.50639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nducted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PCBA_FT_Coupling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20.1162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22.33126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upling_183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23.85431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24.54999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upling_195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2052.5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23.84784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25.74376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FT_Coupling_2052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999.53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998.56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1004.51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26.82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3736.66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192.64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2928.0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FCT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