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678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-0.00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0.01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-0.04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0.07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Device_Accel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678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0.02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0.01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-0.03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0.05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Device_Accel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678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1.01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0.03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1.19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Device_AccelZ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678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2048.00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2048.0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2048.0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Device_Press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678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26.05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0.81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24.52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28.08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Device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678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4.91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0.79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2.0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8.0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Device_Ligh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678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4.15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1.61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Device_WiFi Scan Result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678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3292.71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2537.74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1002.885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9880.363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Device_Voltage (mV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