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Accel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2048.0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Press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26.55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427.90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70.83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WiFi Scan 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3931920"/>
          <a:ext cx="36576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048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3666.21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19.61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3601.0</a:t>
                      </a:r>
                    </a:p>
                  </a:txBody>
                  <a:tcPr/>
                </a:tc>
              </a:tr>
              <a:tr h="3048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3723.0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histogram_PCBA_Voltage (mV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