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1950.0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20.57819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25.86422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tion_195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1747.45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23.96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21.41619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24.68214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tion_1747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836.45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23.32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22.38327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24.15143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tion_836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1747.5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21.12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21.07325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21.1703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tion_1747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836.5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21.88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21.81611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21.94969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RF_condution_836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