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1950.0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22.66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19.88094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25.28123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uping_195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1747.45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18.93163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23.32776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uping_1747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836.45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24.64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23.087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26.55909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uping_836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