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997.02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996.03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1001.13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403.60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494.0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3653.24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3607.0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3708.0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RF_conduction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21.18894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24.84868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183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1957.5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24.90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21.49971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25.3505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1957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2052.5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21.57121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25.50639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2052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RF_coupling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20.5793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22.33126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ling_183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1957.5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23.58266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24.54999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ling_1957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2052.5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23.84784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25.74376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ling_2052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999.53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998.56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1004.51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26.82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28.73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3736.66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192.64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2928.0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