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Charge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1.078533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9.328884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Charge 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1001.13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3653.24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3607.0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Charge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21.18894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24.84868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21.49971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25.3505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21.57121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25.50639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20.5793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22.33126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23.58266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24.54999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23.84784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25.74376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998.56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3736.66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