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vBat_Time_20240514142655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91440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vBat_Time_20240514142700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91440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vBat_Time_20240514142704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91440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vBat_Time_20240514142710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91440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