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2046.50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39.70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996.17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26.55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29.26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427.84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3666.15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19.65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3601.0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3723.0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RF_conduction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20.57819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25.86422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195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1747.45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21.41619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24.68214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1747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23.32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22.38327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24.15143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836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21.07325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21.1703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174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21.81611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21.94969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836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RF_coupling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22.66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19.88094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25.28123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195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1747.45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18.93163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23.32776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1747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23.087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26.55909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836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2046.45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40.23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998.92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3289.71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2537.07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1002.885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9880.363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