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1"/>
  </p:notesMasterIdLst>
  <p:sldIdLst>
    <p:sldId id="256" r:id="rId4"/>
    <p:sldId id="303" r:id="rId5"/>
    <p:sldId id="298" r:id="rId6"/>
    <p:sldId id="299" r:id="rId7"/>
    <p:sldId id="302" r:id="rId8"/>
    <p:sldId id="300" r:id="rId9"/>
    <p:sldId id="257" r:id="rId10"/>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C93E"/>
    <a:srgbClr val="3E3C2F"/>
    <a:srgbClr val="FFFFFF"/>
    <a:srgbClr val="D4BB58"/>
    <a:srgbClr val="D7C264"/>
    <a:srgbClr val="FFCF3B"/>
    <a:srgbClr val="DFC21F"/>
    <a:srgbClr val="D9D9D9"/>
    <a:srgbClr val="C4C4C2"/>
    <a:srgbClr val="DEB4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149"/>
    <p:restoredTop sz="95633"/>
  </p:normalViewPr>
  <p:slideViewPr>
    <p:cSldViewPr showGuides="1">
      <p:cViewPr varScale="1">
        <p:scale>
          <a:sx n="105" d="100"/>
          <a:sy n="105" d="100"/>
        </p:scale>
        <p:origin x="-1182" y="-78"/>
      </p:cViewPr>
      <p:guideLst>
        <p:guide orient="horz" pos="2205"/>
        <p:guide pos="275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C622FC-E31B-42FF-96BC-DB8B152698D1}"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eaLnBrk="1" fontAlgn="base" hangingPunct="1">
              <a:buNone/>
            </a:pPr>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1D7A75DA-AF1E-45CE-84E7-E4D78E3C7DA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1D7A75DA-AF1E-45CE-84E7-E4D78E3C7DA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1D7A75DA-AF1E-45CE-84E7-E4D78E3C7DA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1D7A75DA-AF1E-45CE-84E7-E4D78E3C7DA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1D7A75DA-AF1E-45CE-84E7-E4D78E3C7DA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1D7A75DA-AF1E-45CE-84E7-E4D78E3C7DA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1D7A75DA-AF1E-45CE-84E7-E4D78E3C7DA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1D7A75DA-AF1E-45CE-84E7-E4D78E3C7DA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1D7A75DA-AF1E-45CE-84E7-E4D78E3C7DA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1D7A75DA-AF1E-45CE-84E7-E4D78E3C7DA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1D7A75DA-AF1E-45CE-84E7-E4D78E3C7DA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1D7A75DA-AF1E-45CE-84E7-E4D78E3C7DA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1D7A75DA-AF1E-45CE-84E7-E4D78E3C7DA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1D7A75DA-AF1E-45CE-84E7-E4D78E3C7DA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1D7A75DA-AF1E-45CE-84E7-E4D78E3C7DA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1D7A75DA-AF1E-45CE-84E7-E4D78E3C7DA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1D7A75DA-AF1E-45CE-84E7-E4D78E3C7DA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1D7A75DA-AF1E-45CE-84E7-E4D78E3C7DA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1D7A75DA-AF1E-45CE-84E7-E4D78E3C7DA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1D7A75DA-AF1E-45CE-84E7-E4D78E3C7DA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1D7A75DA-AF1E-45CE-84E7-E4D78E3C7DA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1D7A75DA-AF1E-45CE-84E7-E4D78E3C7DA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457200" y="1600200"/>
            <a:ext cx="8229600" cy="4525963"/>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D7A75DA-AF1E-45CE-84E7-E4D78E3C7DA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latin typeface="Calibri" panose="020F0502020204030204" pitchFamily="34" charset="0"/>
              </a:defRPr>
            </a:lvl1pPr>
          </a:lstStyle>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标题占位符 1"/>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2051" name="文本占位符 2"/>
          <p:cNvSpPr>
            <a:spLocks noGrp="1"/>
          </p:cNvSpPr>
          <p:nvPr>
            <p:ph type="body"/>
          </p:nvPr>
        </p:nvSpPr>
        <p:spPr>
          <a:xfrm>
            <a:off x="457200" y="1600200"/>
            <a:ext cx="8229600" cy="4525963"/>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D7A75DA-AF1E-45CE-84E7-E4D78E3C7DA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latin typeface="Calibri" panose="020F0502020204030204" pitchFamily="34" charset="0"/>
              </a:defRPr>
            </a:lvl1pPr>
          </a:lstStyle>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0.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1" name="矩形 10"/>
          <p:cNvSpPr/>
          <p:nvPr/>
        </p:nvSpPr>
        <p:spPr bwMode="auto">
          <a:xfrm>
            <a:off x="827088" y="1659890"/>
            <a:ext cx="7705725" cy="2847975"/>
          </a:xfrm>
          <a:prstGeom prst="rect">
            <a:avLst/>
          </a:prstGeom>
          <a:solidFill>
            <a:srgbClr val="DFC21F">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052" name="组合 21"/>
          <p:cNvGrpSpPr/>
          <p:nvPr/>
        </p:nvGrpSpPr>
        <p:grpSpPr>
          <a:xfrm>
            <a:off x="3006725" y="3573463"/>
            <a:ext cx="3221038" cy="417512"/>
            <a:chOff x="1811867" y="3185013"/>
            <a:chExt cx="4035239" cy="416455"/>
          </a:xfrm>
        </p:grpSpPr>
        <p:sp>
          <p:nvSpPr>
            <p:cNvPr id="14" name="圆角矩形 13"/>
            <p:cNvSpPr/>
            <p:nvPr/>
          </p:nvSpPr>
          <p:spPr bwMode="auto">
            <a:xfrm>
              <a:off x="1835696" y="3213522"/>
              <a:ext cx="4011410" cy="387946"/>
            </a:xfrm>
            <a:prstGeom prst="roundRect">
              <a:avLst>
                <a:gd name="adj" fmla="val 42270"/>
              </a:avLst>
            </a:prstGeom>
            <a:solidFill>
              <a:schemeClr val="tx1">
                <a:lumMod val="50000"/>
                <a:lumOff val="50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3" name="组合 106"/>
            <p:cNvGrpSpPr/>
            <p:nvPr/>
          </p:nvGrpSpPr>
          <p:grpSpPr bwMode="auto">
            <a:xfrm>
              <a:off x="1811867" y="3185013"/>
              <a:ext cx="559645" cy="416455"/>
              <a:chOff x="899592" y="2377261"/>
              <a:chExt cx="720079" cy="574619"/>
            </a:xfrm>
            <a:effectLst>
              <a:outerShdw blurRad="50800" dist="38100" dir="2700000" algn="tl" rotWithShape="0">
                <a:prstClr val="black">
                  <a:alpha val="40000"/>
                </a:prstClr>
              </a:outerShdw>
            </a:effectLst>
          </p:grpSpPr>
          <p:sp>
            <p:nvSpPr>
              <p:cNvPr id="16" name="圆角矩形 15"/>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C00000"/>
                  </a:solidFill>
                  <a:effectLst/>
                  <a:uLnTx/>
                  <a:uFillTx/>
                  <a:latin typeface="+mn-lt"/>
                  <a:ea typeface="微软雅黑" panose="020B0503020204020204" pitchFamily="34" charset="-122"/>
                  <a:cs typeface="+mn-cs"/>
                </a:endParaRPr>
              </a:p>
            </p:txBody>
          </p:sp>
          <p:sp>
            <p:nvSpPr>
              <p:cNvPr id="17" name="圆角矩形 16"/>
              <p:cNvSpPr/>
              <p:nvPr/>
            </p:nvSpPr>
            <p:spPr>
              <a:xfrm>
                <a:off x="920239" y="2397813"/>
                <a:ext cx="681257" cy="533517"/>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C00000"/>
                  </a:solidFill>
                  <a:effectLst/>
                  <a:uLnTx/>
                  <a:uFillTx/>
                  <a:latin typeface="+mn-lt"/>
                  <a:ea typeface="微软雅黑" panose="020B0503020204020204" pitchFamily="34" charset="-122"/>
                  <a:cs typeface="+mn-cs"/>
                </a:endParaRPr>
              </a:p>
            </p:txBody>
          </p:sp>
        </p:grpSp>
      </p:grpSp>
      <p:sp>
        <p:nvSpPr>
          <p:cNvPr id="18" name="Shape 74"/>
          <p:cNvSpPr txBox="1"/>
          <p:nvPr/>
        </p:nvSpPr>
        <p:spPr>
          <a:xfrm>
            <a:off x="827088" y="1979613"/>
            <a:ext cx="8569325" cy="1223963"/>
          </a:xfrm>
          <a:prstGeom prst="rect">
            <a:avLst/>
          </a:prstGeom>
          <a:ln w="3175">
            <a:miter lim="400000"/>
          </a:ln>
        </p:spPr>
        <p:txBody>
          <a:bodyPr lIns="38100" tIns="38100" rIns="38100" bIns="38100">
            <a:normAutofit/>
          </a:bodyPr>
          <a:lstStyle>
            <a:lvl1pPr marL="0" marR="0" indent="0" algn="l" defTabSz="825500" rtl="0" latinLnBrk="0">
              <a:lnSpc>
                <a:spcPct val="100000"/>
              </a:lnSpc>
              <a:spcBef>
                <a:spcPts val="0"/>
              </a:spcBef>
              <a:spcAft>
                <a:spcPts val="0"/>
              </a:spcAft>
              <a:buClrTx/>
              <a:buSzTx/>
              <a:buFontTx/>
              <a:buNone/>
              <a:defRPr sz="8400" b="0" i="0" u="none" strike="noStrike" cap="none" spc="0" baseline="0">
                <a:ln>
                  <a:noFill/>
                </a:ln>
                <a:solidFill>
                  <a:srgbClr val="FFFFFF"/>
                </a:solidFill>
                <a:uFillTx/>
                <a:latin typeface="Roboto Bold"/>
                <a:ea typeface="Roboto Bold"/>
                <a:cs typeface="Roboto Bold"/>
                <a:sym typeface="Roboto Bold"/>
              </a:defRPr>
            </a:lvl1pPr>
            <a:lvl2pPr marL="0" marR="0" indent="228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2pPr>
            <a:lvl3pPr marL="0" marR="0" indent="457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3pPr>
            <a:lvl4pPr marL="0" marR="0" indent="685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4pPr>
            <a:lvl5pPr marL="0" marR="0" indent="9144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5pPr>
            <a:lvl6pPr marL="0" marR="0" indent="11430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6pPr>
            <a:lvl7pPr marL="0" marR="0" indent="1371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7pPr>
            <a:lvl8pPr marL="0" marR="0" indent="1600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8pPr>
            <a:lvl9pPr marL="0" marR="0" indent="1828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9pPr>
          </a:lstStyle>
          <a:p>
            <a:pPr marL="0" marR="0" lvl="0" indent="0" algn="l" defTabSz="825500" rtl="0" eaLnBrk="1" fontAlgn="auto" latinLnBrk="0" hangingPunct="1">
              <a:lnSpc>
                <a:spcPct val="100000"/>
              </a:lnSpc>
              <a:spcBef>
                <a:spcPts val="0"/>
              </a:spcBef>
              <a:spcAft>
                <a:spcPts val="0"/>
              </a:spcAft>
              <a:buClrTx/>
              <a:buSzTx/>
              <a:buFontTx/>
              <a:buNone/>
              <a:defRPr/>
            </a:pPr>
            <a:r>
              <a:rPr kumimoji="0" lang="zh-CN" altLang="en-US" sz="5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rPr>
              <a:t>电子地图信息统计系统项目</a:t>
            </a:r>
            <a:endParaRPr kumimoji="0" lang="en-US" sz="50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endParaRPr>
          </a:p>
        </p:txBody>
      </p:sp>
      <p:sp>
        <p:nvSpPr>
          <p:cNvPr id="19" name="Shape 75"/>
          <p:cNvSpPr/>
          <p:nvPr/>
        </p:nvSpPr>
        <p:spPr>
          <a:xfrm>
            <a:off x="2001838" y="3635375"/>
            <a:ext cx="5162550" cy="657225"/>
          </a:xfrm>
          <a:prstGeom prst="rect">
            <a:avLst/>
          </a:prstGeom>
          <a:ln w="3175">
            <a:miter lim="400000"/>
          </a:ln>
        </p:spPr>
        <p:txBody>
          <a:bodyPr lIns="38100" tIns="38100" rIns="38100" bIns="38100">
            <a:normAutofit/>
          </a:bodyPr>
          <a:lstStyle>
            <a:lvl1pPr>
              <a:defRPr sz="3200">
                <a:solidFill>
                  <a:srgbClr val="42C0A0"/>
                </a:solidFill>
                <a:latin typeface="Helvetica Neue Medium"/>
                <a:ea typeface="Helvetica Neue Medium"/>
                <a:cs typeface="Helvetica Neue Medium"/>
                <a:sym typeface="Helvetica Neue Medium"/>
              </a:defRPr>
            </a:lvl1pPr>
          </a:lstStyle>
          <a:p>
            <a:pPr marL="0" marR="0" lvl="0" indent="0" algn="ctr" defTabSz="914400" rtl="0" eaLnBrk="1" fontAlgn="auto" latinLnBrk="0" hangingPunct="0">
              <a:lnSpc>
                <a:spcPct val="100000"/>
              </a:lnSpc>
              <a:spcBef>
                <a:spcPts val="0"/>
              </a:spcBef>
              <a:spcAft>
                <a:spcPts val="0"/>
              </a:spcAft>
              <a:buClrTx/>
              <a:buSzTx/>
              <a:buFontTx/>
              <a:buNone/>
              <a:defRPr/>
            </a:pPr>
            <a:r>
              <a:rPr kumimoji="1" lang="zh-CN" altLang="en-US" sz="1400" b="1" i="0" u="none" strike="noStrike" kern="0" cap="none" spc="0" normalizeH="0" baseline="0" noProof="0" dirty="0" smtClean="0">
                <a:ln>
                  <a:noFill/>
                </a:ln>
                <a:solidFill>
                  <a:schemeClr val="tx1"/>
                </a:solidFill>
                <a:effectLst/>
                <a:uLnTx/>
                <a:uFillTx/>
                <a:latin typeface="Helvetica Neue Medium"/>
                <a:ea typeface="Helvetica Neue Medium"/>
                <a:cs typeface="+mn-ea"/>
                <a:sym typeface="+mn-lt"/>
              </a:rPr>
              <a:t>汇报人：马振乐</a:t>
            </a:r>
            <a:endParaRPr kumimoji="1" lang="zh-CN" altLang="en-US" sz="1400" b="1" i="0" u="none" strike="noStrike" kern="0" cap="none" spc="0" normalizeH="0" baseline="0" noProof="0" dirty="0">
              <a:ln>
                <a:noFill/>
              </a:ln>
              <a:solidFill>
                <a:schemeClr val="tx1"/>
              </a:solidFill>
              <a:effectLst/>
              <a:uLnTx/>
              <a:uFillTx/>
              <a:latin typeface="Helvetica Neue Medium"/>
              <a:ea typeface="Helvetica Neue Medium"/>
              <a:cs typeface="+mn-ea"/>
              <a:sym typeface="+mn-lt"/>
            </a:endParaRPr>
          </a:p>
        </p:txBody>
      </p:sp>
      <p:sp>
        <p:nvSpPr>
          <p:cNvPr id="4102" name="TextBox 19"/>
          <p:cNvSpPr txBox="1"/>
          <p:nvPr/>
        </p:nvSpPr>
        <p:spPr>
          <a:xfrm>
            <a:off x="3668395" y="2835593"/>
            <a:ext cx="1806575" cy="368300"/>
          </a:xfrm>
          <a:prstGeom prst="rect">
            <a:avLst/>
          </a:prstGeom>
          <a:noFill/>
          <a:ln w="9525">
            <a:noFill/>
          </a:ln>
        </p:spPr>
        <p:txBody>
          <a:bodyPr wrap="square" anchor="t">
            <a:spAutoFit/>
          </a:bodyPr>
          <a:p>
            <a:r>
              <a:rPr lang="en-US" altLang="zh-CN" dirty="0">
                <a:latin typeface="微软雅黑" panose="020B0503020204020204" pitchFamily="34" charset="-122"/>
                <a:ea typeface="微软雅黑" panose="020B0503020204020204" pitchFamily="34" charset="-122"/>
              </a:rPr>
              <a:t>2019</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21</a:t>
            </a:r>
            <a:r>
              <a:rPr lang="zh-CN" altLang="en-US" dirty="0">
                <a:latin typeface="微软雅黑" panose="020B0503020204020204" pitchFamily="34" charset="-122"/>
                <a:ea typeface="微软雅黑" panose="020B0503020204020204" pitchFamily="34" charset="-122"/>
              </a:rPr>
              <a:t>日</a:t>
            </a:r>
            <a:endParaRPr lang="zh-CN" altLang="en-US" dirty="0">
              <a:latin typeface="微软雅黑" panose="020B0503020204020204" pitchFamily="34" charset="-122"/>
              <a:ea typeface="微软雅黑" panose="020B0503020204020204" pitchFamily="34" charset="-122"/>
            </a:endParaRPr>
          </a:p>
        </p:txBody>
      </p:sp>
      <p:sp>
        <p:nvSpPr>
          <p:cNvPr id="4" name="矩形 3"/>
          <p:cNvSpPr/>
          <p:nvPr/>
        </p:nvSpPr>
        <p:spPr>
          <a:xfrm>
            <a:off x="914400" y="1746250"/>
            <a:ext cx="7542213" cy="2674938"/>
          </a:xfrm>
          <a:prstGeom prst="rect">
            <a:avLst/>
          </a:prstGeom>
          <a:noFill/>
          <a:ln w="57150">
            <a:solidFill>
              <a:srgbClr val="3E3C2F"/>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 name="文本框 4"/>
          <p:cNvSpPr txBox="1"/>
          <p:nvPr/>
        </p:nvSpPr>
        <p:spPr>
          <a:xfrm>
            <a:off x="3947160" y="3152140"/>
            <a:ext cx="1249680" cy="368300"/>
          </a:xfrm>
          <a:prstGeom prst="rect">
            <a:avLst/>
          </a:prstGeom>
          <a:noFill/>
        </p:spPr>
        <p:txBody>
          <a:bodyPr wrap="none" rtlCol="0">
            <a:spAutoFit/>
          </a:bodyPr>
          <a:p>
            <a:r>
              <a:rPr lang="en-US" altLang="zh-CN"/>
              <a:t>18</a:t>
            </a:r>
            <a:r>
              <a:rPr lang="zh-CN" altLang="en-US"/>
              <a:t>软件</a:t>
            </a:r>
            <a:r>
              <a:rPr lang="en-US" altLang="zh-CN"/>
              <a:t>2</a:t>
            </a:r>
            <a:r>
              <a:rPr lang="zh-CN" altLang="en-US"/>
              <a:t>班</a:t>
            </a:r>
            <a:endParaRPr lang="zh-CN" altLang="en-US"/>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8" name="组合 45"/>
          <p:cNvGrpSpPr/>
          <p:nvPr/>
        </p:nvGrpSpPr>
        <p:grpSpPr>
          <a:xfrm>
            <a:off x="2484438" y="2163763"/>
            <a:ext cx="5010150" cy="2344737"/>
            <a:chOff x="1835573" y="1599724"/>
            <a:chExt cx="5616223" cy="2628198"/>
          </a:xfrm>
        </p:grpSpPr>
        <p:sp>
          <p:nvSpPr>
            <p:cNvPr id="26" name="圆角矩形 25"/>
            <p:cNvSpPr/>
            <p:nvPr/>
          </p:nvSpPr>
          <p:spPr>
            <a:xfrm>
              <a:off x="1835573" y="1599724"/>
              <a:ext cx="5616223" cy="467986"/>
            </a:xfrm>
            <a:prstGeom prst="roundRect">
              <a:avLst/>
            </a:prstGeom>
            <a:solidFill>
              <a:srgbClr val="E3C93E"/>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7" rIns="91433" bIns="45717"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098F66"/>
                </a:solidFill>
                <a:effectLst/>
                <a:uLnTx/>
                <a:uFillTx/>
                <a:latin typeface="微软雅黑" panose="020B0503020204020204" pitchFamily="34" charset="-122"/>
                <a:ea typeface="微软雅黑" panose="020B0503020204020204" pitchFamily="34" charset="-122"/>
                <a:cs typeface="+mn-cs"/>
              </a:endParaRPr>
            </a:p>
          </p:txBody>
        </p:sp>
        <p:sp>
          <p:nvSpPr>
            <p:cNvPr id="28" name="圆角矩形 27"/>
            <p:cNvSpPr/>
            <p:nvPr/>
          </p:nvSpPr>
          <p:spPr>
            <a:xfrm>
              <a:off x="1835573" y="2320387"/>
              <a:ext cx="5616223" cy="466207"/>
            </a:xfrm>
            <a:prstGeom prst="roundRect">
              <a:avLst/>
            </a:prstGeom>
            <a:solidFill>
              <a:srgbClr val="3E3C2F"/>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7" rIns="91433" bIns="45717"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098F66"/>
                </a:solidFill>
                <a:effectLst/>
                <a:uLnTx/>
                <a:uFillTx/>
                <a:latin typeface="微软雅黑" panose="020B0503020204020204" pitchFamily="34" charset="-122"/>
                <a:ea typeface="微软雅黑" panose="020B0503020204020204" pitchFamily="34" charset="-122"/>
                <a:cs typeface="+mn-cs"/>
              </a:endParaRPr>
            </a:p>
          </p:txBody>
        </p:sp>
        <p:sp>
          <p:nvSpPr>
            <p:cNvPr id="30" name="圆角矩形 29"/>
            <p:cNvSpPr/>
            <p:nvPr/>
          </p:nvSpPr>
          <p:spPr>
            <a:xfrm>
              <a:off x="1835573" y="3041052"/>
              <a:ext cx="5616223" cy="466207"/>
            </a:xfrm>
            <a:prstGeom prst="roundRect">
              <a:avLst/>
            </a:prstGeom>
            <a:solidFill>
              <a:srgbClr val="E3C93E"/>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7" rIns="91433" bIns="45717"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098F66"/>
                </a:solidFill>
                <a:effectLst/>
                <a:uLnTx/>
                <a:uFillTx/>
                <a:latin typeface="微软雅黑" panose="020B0503020204020204" pitchFamily="34" charset="-122"/>
                <a:ea typeface="微软雅黑" panose="020B0503020204020204" pitchFamily="34" charset="-122"/>
                <a:cs typeface="+mn-cs"/>
              </a:endParaRPr>
            </a:p>
          </p:txBody>
        </p:sp>
        <p:sp>
          <p:nvSpPr>
            <p:cNvPr id="32" name="圆角矩形 31"/>
            <p:cNvSpPr/>
            <p:nvPr/>
          </p:nvSpPr>
          <p:spPr>
            <a:xfrm>
              <a:off x="1835573" y="3759936"/>
              <a:ext cx="5616223" cy="467986"/>
            </a:xfrm>
            <a:prstGeom prst="roundRect">
              <a:avLst/>
            </a:prstGeom>
            <a:solidFill>
              <a:srgbClr val="3E3C2F"/>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7" rIns="91433" bIns="45717"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098F66"/>
                </a:solidFill>
                <a:effectLst/>
                <a:uLnTx/>
                <a:uFillTx/>
                <a:latin typeface="微软雅黑" panose="020B0503020204020204" pitchFamily="34" charset="-122"/>
                <a:ea typeface="微软雅黑" panose="020B0503020204020204" pitchFamily="34" charset="-122"/>
                <a:cs typeface="+mn-cs"/>
              </a:endParaRPr>
            </a:p>
          </p:txBody>
        </p:sp>
        <p:grpSp>
          <p:nvGrpSpPr>
            <p:cNvPr id="4112" name="组合 8"/>
            <p:cNvGrpSpPr/>
            <p:nvPr/>
          </p:nvGrpSpPr>
          <p:grpSpPr>
            <a:xfrm>
              <a:off x="2186658" y="3088810"/>
              <a:ext cx="369146" cy="369167"/>
              <a:chOff x="2186444" y="3089162"/>
              <a:chExt cx="369332" cy="369332"/>
            </a:xfrm>
          </p:grpSpPr>
          <p:sp>
            <p:nvSpPr>
              <p:cNvPr id="35" name="椭圆 34"/>
              <p:cNvSpPr/>
              <p:nvPr/>
            </p:nvSpPr>
            <p:spPr>
              <a:xfrm>
                <a:off x="2185927" y="3089448"/>
                <a:ext cx="370330" cy="36850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28580" tIns="64290" rIns="128580" bIns="6429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4123" name="Picture 2" descr="F:\1-原创素材\4_ks02\PPT\PPT-0_小图标\055.png"/>
              <p:cNvPicPr>
                <a:picLocks noChangeAspect="1"/>
              </p:cNvPicPr>
              <p:nvPr/>
            </p:nvPicPr>
            <p:blipFill>
              <a:blip r:embed="rId1"/>
              <a:stretch>
                <a:fillRect/>
              </a:stretch>
            </p:blipFill>
            <p:spPr>
              <a:xfrm>
                <a:off x="2233057" y="3139201"/>
                <a:ext cx="276809" cy="234479"/>
              </a:xfrm>
              <a:prstGeom prst="rect">
                <a:avLst/>
              </a:prstGeom>
              <a:noFill/>
              <a:ln w="9525">
                <a:noFill/>
              </a:ln>
            </p:spPr>
          </p:pic>
        </p:grpSp>
        <p:grpSp>
          <p:nvGrpSpPr>
            <p:cNvPr id="4113" name="组合 7"/>
            <p:cNvGrpSpPr/>
            <p:nvPr/>
          </p:nvGrpSpPr>
          <p:grpSpPr>
            <a:xfrm>
              <a:off x="2186658" y="2368539"/>
              <a:ext cx="369146" cy="370296"/>
              <a:chOff x="2186444" y="2369082"/>
              <a:chExt cx="369332" cy="369332"/>
            </a:xfrm>
          </p:grpSpPr>
          <p:sp>
            <p:nvSpPr>
              <p:cNvPr id="38" name="椭圆 37"/>
              <p:cNvSpPr/>
              <p:nvPr/>
            </p:nvSpPr>
            <p:spPr>
              <a:xfrm>
                <a:off x="2185927" y="2368976"/>
                <a:ext cx="370330" cy="369155"/>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28580" tIns="64290" rIns="128580" bIns="6429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4121" name="Picture 3" descr="F:\1-原创素材\4_ks02\PPT\PPT-0_小图标\026.png"/>
              <p:cNvPicPr>
                <a:picLocks noChangeAspect="1"/>
              </p:cNvPicPr>
              <p:nvPr/>
            </p:nvPicPr>
            <p:blipFill>
              <a:blip r:embed="rId2"/>
              <a:stretch>
                <a:fillRect/>
              </a:stretch>
            </p:blipFill>
            <p:spPr>
              <a:xfrm>
                <a:off x="2226002" y="2406976"/>
                <a:ext cx="277514" cy="311640"/>
              </a:xfrm>
              <a:prstGeom prst="rect">
                <a:avLst/>
              </a:prstGeom>
              <a:noFill/>
              <a:ln w="9525">
                <a:noFill/>
              </a:ln>
            </p:spPr>
          </p:pic>
        </p:grpSp>
        <p:grpSp>
          <p:nvGrpSpPr>
            <p:cNvPr id="4114" name="组合 9"/>
            <p:cNvGrpSpPr/>
            <p:nvPr/>
          </p:nvGrpSpPr>
          <p:grpSpPr>
            <a:xfrm>
              <a:off x="2186658" y="3813596"/>
              <a:ext cx="369146" cy="370296"/>
              <a:chOff x="2186444" y="3814049"/>
              <a:chExt cx="369332" cy="369332"/>
            </a:xfrm>
          </p:grpSpPr>
          <p:sp>
            <p:nvSpPr>
              <p:cNvPr id="41" name="椭圆 40"/>
              <p:cNvSpPr/>
              <p:nvPr/>
            </p:nvSpPr>
            <p:spPr>
              <a:xfrm>
                <a:off x="2185927" y="3813772"/>
                <a:ext cx="370330" cy="369155"/>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28580" tIns="64290" rIns="128580" bIns="6429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4119" name="Picture 4" descr="F:\1-原创素材\4_ks02\PPT\PPT-0_小图标\023.png"/>
              <p:cNvPicPr>
                <a:picLocks noChangeAspect="1"/>
              </p:cNvPicPr>
              <p:nvPr/>
            </p:nvPicPr>
            <p:blipFill>
              <a:blip r:embed="rId3"/>
              <a:stretch>
                <a:fillRect/>
              </a:stretch>
            </p:blipFill>
            <p:spPr>
              <a:xfrm>
                <a:off x="2272335" y="3867576"/>
                <a:ext cx="207688" cy="295776"/>
              </a:xfrm>
              <a:prstGeom prst="rect">
                <a:avLst/>
              </a:prstGeom>
              <a:noFill/>
              <a:ln w="9525">
                <a:noFill/>
              </a:ln>
            </p:spPr>
          </p:pic>
        </p:grpSp>
        <p:grpSp>
          <p:nvGrpSpPr>
            <p:cNvPr id="4115" name="组合 6"/>
            <p:cNvGrpSpPr/>
            <p:nvPr/>
          </p:nvGrpSpPr>
          <p:grpSpPr>
            <a:xfrm>
              <a:off x="2186658" y="1658429"/>
              <a:ext cx="369146" cy="369167"/>
              <a:chOff x="2186444" y="1658677"/>
              <a:chExt cx="369332" cy="369332"/>
            </a:xfrm>
          </p:grpSpPr>
          <p:sp>
            <p:nvSpPr>
              <p:cNvPr id="44" name="椭圆 43"/>
              <p:cNvSpPr/>
              <p:nvPr/>
            </p:nvSpPr>
            <p:spPr>
              <a:xfrm>
                <a:off x="2185927" y="1658693"/>
                <a:ext cx="370330" cy="36850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28580" tIns="64290" rIns="128580" bIns="6429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4117" name="Picture 5" descr="F:\1-原创素材\4_ks02\PPT\PPT-0_小图标\021.png"/>
              <p:cNvPicPr>
                <a:picLocks noChangeAspect="1"/>
              </p:cNvPicPr>
              <p:nvPr/>
            </p:nvPicPr>
            <p:blipFill>
              <a:blip r:embed="rId4"/>
              <a:stretch>
                <a:fillRect/>
              </a:stretch>
            </p:blipFill>
            <p:spPr>
              <a:xfrm>
                <a:off x="2233057" y="1714667"/>
                <a:ext cx="270459" cy="233136"/>
              </a:xfrm>
              <a:prstGeom prst="rect">
                <a:avLst/>
              </a:prstGeom>
              <a:noFill/>
              <a:ln w="9525">
                <a:noFill/>
              </a:ln>
            </p:spPr>
          </p:pic>
        </p:grpSp>
      </p:grpSp>
      <p:sp>
        <p:nvSpPr>
          <p:cNvPr id="4099"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0"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1"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2"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3" name="TextBox 12"/>
          <p:cNvSpPr txBox="1"/>
          <p:nvPr/>
        </p:nvSpPr>
        <p:spPr>
          <a:xfrm>
            <a:off x="500063" y="500063"/>
            <a:ext cx="1000125" cy="5238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800" dirty="0">
                <a:latin typeface="微软雅黑" panose="020B0503020204020204" pitchFamily="34" charset="-122"/>
                <a:ea typeface="微软雅黑" panose="020B0503020204020204" pitchFamily="34" charset="-122"/>
              </a:rPr>
              <a:t>目录</a:t>
            </a:r>
            <a:endParaRPr lang="zh-CN" altLang="en-US" sz="2800" dirty="0">
              <a:latin typeface="微软雅黑" panose="020B0503020204020204" pitchFamily="34" charset="-122"/>
              <a:ea typeface="微软雅黑" panose="020B0503020204020204" pitchFamily="34" charset="-122"/>
            </a:endParaRPr>
          </a:p>
        </p:txBody>
      </p:sp>
      <p:sp>
        <p:nvSpPr>
          <p:cNvPr id="4104" name="矩形 22"/>
          <p:cNvSpPr/>
          <p:nvPr/>
        </p:nvSpPr>
        <p:spPr>
          <a:xfrm>
            <a:off x="4038600" y="2205038"/>
            <a:ext cx="155448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zh-CN" altLang="en-US" sz="1800" dirty="0">
                <a:latin typeface="微软雅黑" panose="020B0503020204020204" pitchFamily="34" charset="-122"/>
                <a:ea typeface="微软雅黑" panose="020B0503020204020204" pitchFamily="34" charset="-122"/>
                <a:sym typeface="+mn-ea"/>
              </a:rPr>
              <a:t>项目总体分析</a:t>
            </a:r>
            <a:endParaRPr lang="zh-CN" altLang="en-US" sz="1800" dirty="0">
              <a:latin typeface="微软雅黑" panose="020B0503020204020204" pitchFamily="34" charset="-122"/>
              <a:ea typeface="微软雅黑" panose="020B0503020204020204" pitchFamily="34" charset="-122"/>
            </a:endParaRPr>
          </a:p>
        </p:txBody>
      </p:sp>
      <p:sp>
        <p:nvSpPr>
          <p:cNvPr id="4105" name="矩形 22"/>
          <p:cNvSpPr/>
          <p:nvPr/>
        </p:nvSpPr>
        <p:spPr>
          <a:xfrm>
            <a:off x="4038600" y="2843213"/>
            <a:ext cx="155448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zh-CN" altLang="en-US" sz="1800" dirty="0">
                <a:solidFill>
                  <a:schemeClr val="bg1"/>
                </a:solidFill>
                <a:latin typeface="微软雅黑" panose="020B0503020204020204" pitchFamily="34" charset="-122"/>
                <a:ea typeface="微软雅黑" panose="020B0503020204020204" pitchFamily="34" charset="-122"/>
                <a:sym typeface="+mn-ea"/>
              </a:rPr>
              <a:t>项目设计流程</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4106" name="矩形 22"/>
          <p:cNvSpPr/>
          <p:nvPr/>
        </p:nvSpPr>
        <p:spPr>
          <a:xfrm>
            <a:off x="4038600" y="3500438"/>
            <a:ext cx="178308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系统内部关系图</a:t>
            </a:r>
            <a:endParaRPr lang="zh-CN" altLang="en-US" sz="1800" dirty="0">
              <a:latin typeface="微软雅黑" panose="020B0503020204020204" pitchFamily="34" charset="-122"/>
              <a:ea typeface="微软雅黑" panose="020B0503020204020204" pitchFamily="34" charset="-122"/>
            </a:endParaRPr>
          </a:p>
        </p:txBody>
      </p:sp>
      <p:sp>
        <p:nvSpPr>
          <p:cNvPr id="4107" name="矩形 22"/>
          <p:cNvSpPr/>
          <p:nvPr/>
        </p:nvSpPr>
        <p:spPr>
          <a:xfrm>
            <a:off x="4038600" y="4138613"/>
            <a:ext cx="178308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zh-CN" altLang="en-US" sz="1800" dirty="0">
                <a:solidFill>
                  <a:schemeClr val="bg1"/>
                </a:solidFill>
                <a:latin typeface="微软雅黑" panose="020B0503020204020204" pitchFamily="34" charset="-122"/>
                <a:ea typeface="微软雅黑" panose="020B0503020204020204" pitchFamily="34" charset="-122"/>
                <a:sym typeface="+mn-ea"/>
              </a:rPr>
              <a:t>各模块功能实现</a:t>
            </a:r>
            <a:endParaRPr lang="zh-CN" altLang="en-US" sz="1800"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矩形 10"/>
          <p:cNvSpPr/>
          <p:nvPr/>
        </p:nvSpPr>
        <p:spPr>
          <a:xfrm>
            <a:off x="915988" y="1125538"/>
            <a:ext cx="7058025" cy="2306638"/>
          </a:xfrm>
          <a:prstGeom prst="rect">
            <a:avLst/>
          </a:prstGeom>
          <a:solidFill>
            <a:srgbClr val="E3C9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TextBox 5" hidden="1"/>
          <p:cNvSpPr txBox="1"/>
          <p:nvPr/>
        </p:nvSpPr>
        <p:spPr>
          <a:xfrm>
            <a:off x="1939925" y="1954213"/>
            <a:ext cx="1943100" cy="369887"/>
          </a:xfrm>
          <a:prstGeom prst="rect">
            <a:avLst/>
          </a:prstGeom>
          <a:noFill/>
          <a:ln w="9525">
            <a:noFill/>
          </a:ln>
        </p:spPr>
        <p:txBody>
          <a:bodyPr anchor="t">
            <a:spAutoFit/>
          </a:bodyPr>
          <a:p>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6147" name="矩形 6" hidden="1"/>
          <p:cNvSpPr/>
          <p:nvPr/>
        </p:nvSpPr>
        <p:spPr>
          <a:xfrm>
            <a:off x="1939925" y="3025775"/>
            <a:ext cx="1471613" cy="646113"/>
          </a:xfrm>
          <a:prstGeom prst="rect">
            <a:avLst/>
          </a:prstGeom>
          <a:noFill/>
          <a:ln w="9525">
            <a:noFill/>
          </a:ln>
        </p:spPr>
        <p:txBody>
          <a:bodyPr anchor="t">
            <a:spAutoFit/>
          </a:bodyPr>
          <a:p>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6148" name="矩形 7" hidden="1"/>
          <p:cNvSpPr/>
          <p:nvPr/>
        </p:nvSpPr>
        <p:spPr>
          <a:xfrm>
            <a:off x="2011363" y="4240213"/>
            <a:ext cx="1471612" cy="646112"/>
          </a:xfrm>
          <a:prstGeom prst="rect">
            <a:avLst/>
          </a:prstGeom>
          <a:noFill/>
          <a:ln w="9525">
            <a:noFill/>
          </a:ln>
        </p:spPr>
        <p:txBody>
          <a:bodyPr anchor="t">
            <a:spAutoFit/>
          </a:bodyPr>
          <a:p>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6149" name="矩形 8" hidden="1"/>
          <p:cNvSpPr/>
          <p:nvPr/>
        </p:nvSpPr>
        <p:spPr>
          <a:xfrm>
            <a:off x="2011363" y="5526088"/>
            <a:ext cx="1471612" cy="646112"/>
          </a:xfrm>
          <a:prstGeom prst="rect">
            <a:avLst/>
          </a:prstGeom>
          <a:noFill/>
          <a:ln w="9525">
            <a:noFill/>
          </a:ln>
        </p:spPr>
        <p:txBody>
          <a:bodyPr anchor="t">
            <a:spAutoFit/>
          </a:bodyPr>
          <a:p>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6150" name="矩形 6"/>
          <p:cNvSpPr/>
          <p:nvPr/>
        </p:nvSpPr>
        <p:spPr>
          <a:xfrm>
            <a:off x="357188" y="285750"/>
            <a:ext cx="2609850" cy="952500"/>
          </a:xfrm>
          <a:prstGeom prst="rect">
            <a:avLst/>
          </a:prstGeom>
          <a:noFill/>
          <a:ln w="9525">
            <a:noFill/>
          </a:ln>
        </p:spPr>
        <p:txBody>
          <a:bodyPr wrap="none" anchor="t">
            <a:spAutoFit/>
          </a:bodyPr>
          <a:p>
            <a:r>
              <a:rPr lang="en-US" altLang="zh-CN" sz="2800" dirty="0">
                <a:latin typeface="微软雅黑" panose="020B0503020204020204" pitchFamily="34" charset="-122"/>
                <a:ea typeface="微软雅黑" panose="020B0503020204020204" pitchFamily="34" charset="-122"/>
                <a:sym typeface="宋体" panose="02010600030101010101" pitchFamily="2" charset="-122"/>
              </a:rPr>
              <a:t>1.</a:t>
            </a:r>
            <a:r>
              <a:rPr lang="zh-CN" altLang="en-US" sz="2800" dirty="0">
                <a:latin typeface="微软雅黑" panose="020B0503020204020204" pitchFamily="34" charset="-122"/>
                <a:ea typeface="微软雅黑" panose="020B0503020204020204" pitchFamily="34" charset="-122"/>
                <a:sym typeface="宋体" panose="02010600030101010101" pitchFamily="2" charset="-122"/>
              </a:rPr>
              <a:t>项目总体分析</a:t>
            </a:r>
            <a:endParaRPr lang="zh-CN" altLang="en-US" sz="2800" dirty="0">
              <a:latin typeface="微软雅黑" panose="020B0503020204020204" pitchFamily="34" charset="-122"/>
              <a:ea typeface="微软雅黑" panose="020B0503020204020204" pitchFamily="34" charset="-122"/>
            </a:endParaRPr>
          </a:p>
          <a:p>
            <a:endParaRPr lang="zh-CN" altLang="en-US" sz="2800" dirty="0">
              <a:latin typeface="微软雅黑" panose="020B0503020204020204" pitchFamily="34" charset="-122"/>
              <a:ea typeface="微软雅黑" panose="020B0503020204020204" pitchFamily="34" charset="-122"/>
            </a:endParaRPr>
          </a:p>
        </p:txBody>
      </p:sp>
      <p:sp>
        <p:nvSpPr>
          <p:cNvPr id="6151" name="矩形 12"/>
          <p:cNvSpPr/>
          <p:nvPr/>
        </p:nvSpPr>
        <p:spPr>
          <a:xfrm>
            <a:off x="915988" y="1125538"/>
            <a:ext cx="7058025" cy="2306637"/>
          </a:xfrm>
          <a:prstGeom prst="rect">
            <a:avLst/>
          </a:prstGeom>
          <a:noFill/>
          <a:ln w="9525">
            <a:noFill/>
          </a:ln>
        </p:spPr>
        <p:txBody>
          <a:bodyPr wrap="square" anchor="t">
            <a:spAutoFit/>
          </a:bodyPr>
          <a:p>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电子地图信息统计系统实质是对电子地图数据进行系统化的整理和更新。开始给出的地图的数据格式是二进制文本文件，我们首先要对二进制文本文件进行处理和读取，并写入目标文本文件中，同时存储进去结构体数组里。接下来的排序和检索都是围绕已存入数据的结构体数组来实现其</a:t>
            </a:r>
            <a:r>
              <a:rPr lang="zh-CN" altLang="en-US" sz="1600" dirty="0">
                <a:latin typeface="微软雅黑" panose="020B0503020204020204" pitchFamily="34" charset="-122"/>
                <a:ea typeface="微软雅黑" panose="020B0503020204020204" pitchFamily="34" charset="-122"/>
                <a:sym typeface="宋体" panose="02010600030101010101" pitchFamily="2" charset="-122"/>
              </a:rPr>
              <a:t>功能的</a:t>
            </a:r>
            <a:r>
              <a:rPr lang="zh-CN" altLang="en-US" sz="1600" dirty="0">
                <a:latin typeface="微软雅黑" panose="020B0503020204020204" pitchFamily="34" charset="-122"/>
                <a:ea typeface="微软雅黑" panose="020B0503020204020204" pitchFamily="34" charset="-122"/>
              </a:rPr>
              <a:t>。利用多种排序方法对结构体数组的数据进行的排序，并存储进去对应目标文本文件中，并比较分析不同排序方法的性能。排序完后，最后在完成排序功能的基础上进行不同方式的道路信息检索，并把检索得到结果比较多的道路信息数据写入相对应的文本文件中，然后更新道路的数据信息，最终达到对系统数据信息管理的目的。</a:t>
            </a:r>
            <a:endParaRPr lang="zh-CN" altLang="en-US" sz="1600" dirty="0">
              <a:latin typeface="微软雅黑" panose="020B0503020204020204" pitchFamily="34" charset="-122"/>
              <a:ea typeface="微软雅黑" panose="020B0503020204020204" pitchFamily="34" charset="-122"/>
            </a:endParaRPr>
          </a:p>
        </p:txBody>
      </p:sp>
      <p:pic>
        <p:nvPicPr>
          <p:cNvPr id="6152" name="图片占位符 3"/>
          <p:cNvPicPr>
            <a:picLocks noChangeAspect="1"/>
          </p:cNvPicPr>
          <p:nvPr/>
        </p:nvPicPr>
        <p:blipFill>
          <a:blip r:embed="rId1"/>
          <a:srcRect t="9705" b="9705"/>
          <a:stretch>
            <a:fillRect/>
          </a:stretch>
        </p:blipFill>
        <p:spPr>
          <a:xfrm rot="-360000">
            <a:off x="915988" y="3794125"/>
            <a:ext cx="7058025" cy="256857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TextBox 5" hidden="1"/>
          <p:cNvSpPr txBox="1"/>
          <p:nvPr/>
        </p:nvSpPr>
        <p:spPr>
          <a:xfrm>
            <a:off x="1939925" y="1954213"/>
            <a:ext cx="1943100" cy="369887"/>
          </a:xfrm>
          <a:prstGeom prst="rect">
            <a:avLst/>
          </a:prstGeom>
          <a:noFill/>
          <a:ln w="9525">
            <a:noFill/>
          </a:ln>
        </p:spPr>
        <p:txBody>
          <a:bodyPr anchor="t">
            <a:spAutoFit/>
          </a:bodyPr>
          <a:p>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7170" name="矩形 6" hidden="1"/>
          <p:cNvSpPr/>
          <p:nvPr/>
        </p:nvSpPr>
        <p:spPr>
          <a:xfrm>
            <a:off x="1939925" y="3025775"/>
            <a:ext cx="1471613" cy="646113"/>
          </a:xfrm>
          <a:prstGeom prst="rect">
            <a:avLst/>
          </a:prstGeom>
          <a:noFill/>
          <a:ln w="9525">
            <a:noFill/>
          </a:ln>
        </p:spPr>
        <p:txBody>
          <a:bodyPr anchor="t">
            <a:spAutoFit/>
          </a:bodyPr>
          <a:p>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7171" name="矩形 7" hidden="1"/>
          <p:cNvSpPr/>
          <p:nvPr/>
        </p:nvSpPr>
        <p:spPr>
          <a:xfrm>
            <a:off x="2011363" y="4240213"/>
            <a:ext cx="1471612" cy="646112"/>
          </a:xfrm>
          <a:prstGeom prst="rect">
            <a:avLst/>
          </a:prstGeom>
          <a:noFill/>
          <a:ln w="9525">
            <a:noFill/>
          </a:ln>
        </p:spPr>
        <p:txBody>
          <a:bodyPr anchor="t">
            <a:spAutoFit/>
          </a:bodyPr>
          <a:p>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7172" name="矩形 8" hidden="1"/>
          <p:cNvSpPr/>
          <p:nvPr/>
        </p:nvSpPr>
        <p:spPr>
          <a:xfrm>
            <a:off x="2011363" y="5526088"/>
            <a:ext cx="1471612" cy="646112"/>
          </a:xfrm>
          <a:prstGeom prst="rect">
            <a:avLst/>
          </a:prstGeom>
          <a:noFill/>
          <a:ln w="9525">
            <a:noFill/>
          </a:ln>
        </p:spPr>
        <p:txBody>
          <a:bodyPr anchor="t">
            <a:spAutoFit/>
          </a:bodyPr>
          <a:p>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7173" name="矩形 6"/>
          <p:cNvSpPr/>
          <p:nvPr/>
        </p:nvSpPr>
        <p:spPr>
          <a:xfrm>
            <a:off x="357188" y="476250"/>
            <a:ext cx="2609850" cy="522288"/>
          </a:xfrm>
          <a:prstGeom prst="rect">
            <a:avLst/>
          </a:prstGeom>
          <a:noFill/>
          <a:ln w="9525">
            <a:noFill/>
          </a:ln>
        </p:spPr>
        <p:txBody>
          <a:bodyPr wrap="none" anchor="t">
            <a:spAutoFit/>
          </a:bodyPr>
          <a:p>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项目设计流程</a:t>
            </a:r>
            <a:endParaRPr lang="zh-CN" altLang="en-US" sz="2800" dirty="0">
              <a:latin typeface="微软雅黑" panose="020B0503020204020204" pitchFamily="34" charset="-122"/>
              <a:ea typeface="微软雅黑" panose="020B0503020204020204" pitchFamily="34" charset="-122"/>
            </a:endParaRPr>
          </a:p>
        </p:txBody>
      </p:sp>
      <p:sp>
        <p:nvSpPr>
          <p:cNvPr id="21" name="下箭头 20"/>
          <p:cNvSpPr/>
          <p:nvPr/>
        </p:nvSpPr>
        <p:spPr>
          <a:xfrm rot="16200000">
            <a:off x="2447131" y="4220369"/>
            <a:ext cx="287338" cy="542925"/>
          </a:xfrm>
          <a:prstGeom prst="down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6" name="棱台 25"/>
          <p:cNvSpPr/>
          <p:nvPr/>
        </p:nvSpPr>
        <p:spPr>
          <a:xfrm>
            <a:off x="1174750" y="4046538"/>
            <a:ext cx="933450" cy="890588"/>
          </a:xfrm>
          <a:prstGeom prst="bevel">
            <a:avLst/>
          </a:prstGeom>
          <a:solidFill>
            <a:srgbClr val="E3C93E"/>
          </a:solidFill>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p>
            <a:pPr algn="ctr" fontAlgn="base"/>
            <a:r>
              <a:rPr lang="zh-CN" altLang="en-US" b="1" strike="noStrike" noProof="1"/>
              <a:t>读取</a:t>
            </a:r>
            <a:endParaRPr lang="zh-CN" altLang="en-US" b="1" strike="noStrike" noProof="1"/>
          </a:p>
        </p:txBody>
      </p:sp>
      <p:sp>
        <p:nvSpPr>
          <p:cNvPr id="31" name="下箭头 30"/>
          <p:cNvSpPr/>
          <p:nvPr/>
        </p:nvSpPr>
        <p:spPr>
          <a:xfrm rot="18480000">
            <a:off x="6130131" y="5060156"/>
            <a:ext cx="287338" cy="542925"/>
          </a:xfrm>
          <a:prstGeom prst="down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2" name="下箭头 31"/>
          <p:cNvSpPr/>
          <p:nvPr/>
        </p:nvSpPr>
        <p:spPr>
          <a:xfrm rot="13680000">
            <a:off x="6199188" y="3375025"/>
            <a:ext cx="287338" cy="541338"/>
          </a:xfrm>
          <a:prstGeom prst="down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3" name="下箭头 32"/>
          <p:cNvSpPr/>
          <p:nvPr/>
        </p:nvSpPr>
        <p:spPr>
          <a:xfrm rot="16200000">
            <a:off x="6225381" y="4220369"/>
            <a:ext cx="287338" cy="542925"/>
          </a:xfrm>
          <a:prstGeom prst="down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4" name="下箭头 33"/>
          <p:cNvSpPr/>
          <p:nvPr/>
        </p:nvSpPr>
        <p:spPr>
          <a:xfrm rot="16200000">
            <a:off x="4428331" y="4220369"/>
            <a:ext cx="287338" cy="542925"/>
          </a:xfrm>
          <a:prstGeom prst="down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7" name="棱台 36"/>
          <p:cNvSpPr/>
          <p:nvPr/>
        </p:nvSpPr>
        <p:spPr>
          <a:xfrm>
            <a:off x="3125788" y="4046538"/>
            <a:ext cx="933450" cy="890588"/>
          </a:xfrm>
          <a:prstGeom prst="bevel">
            <a:avLst/>
          </a:prstGeom>
          <a:solidFill>
            <a:srgbClr val="E3C93E"/>
          </a:solidFill>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p>
            <a:pPr algn="ctr" fontAlgn="base"/>
            <a:r>
              <a:rPr lang="zh-CN" altLang="en-US" b="1" strike="noStrike" noProof="1"/>
              <a:t>转换</a:t>
            </a:r>
            <a:endParaRPr lang="zh-CN" altLang="en-US" b="1" strike="noStrike" noProof="1"/>
          </a:p>
        </p:txBody>
      </p:sp>
      <p:sp>
        <p:nvSpPr>
          <p:cNvPr id="38" name="棱台 37"/>
          <p:cNvSpPr/>
          <p:nvPr/>
        </p:nvSpPr>
        <p:spPr>
          <a:xfrm>
            <a:off x="4976813" y="4046538"/>
            <a:ext cx="933450" cy="890588"/>
          </a:xfrm>
          <a:prstGeom prst="bevel">
            <a:avLst/>
          </a:prstGeom>
          <a:solidFill>
            <a:srgbClr val="E3C93E"/>
          </a:solidFill>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p>
            <a:pPr algn="ctr" fontAlgn="base"/>
            <a:r>
              <a:rPr lang="zh-CN" altLang="en-US" b="1" strike="noStrike" noProof="1"/>
              <a:t>存储</a:t>
            </a:r>
            <a:endParaRPr lang="zh-CN" altLang="en-US" b="1" strike="noStrike" noProof="1"/>
          </a:p>
        </p:txBody>
      </p:sp>
      <p:sp>
        <p:nvSpPr>
          <p:cNvPr id="39" name="棱台 38"/>
          <p:cNvSpPr/>
          <p:nvPr/>
        </p:nvSpPr>
        <p:spPr>
          <a:xfrm>
            <a:off x="6827838" y="4046538"/>
            <a:ext cx="933450" cy="890588"/>
          </a:xfrm>
          <a:prstGeom prst="bevel">
            <a:avLst/>
          </a:prstGeom>
          <a:solidFill>
            <a:srgbClr val="E3C93E"/>
          </a:solidFill>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p>
            <a:pPr algn="ctr" fontAlgn="base"/>
            <a:r>
              <a:rPr lang="zh-CN" altLang="en-US" b="1" strike="noStrike" noProof="1"/>
              <a:t>检索</a:t>
            </a:r>
            <a:endParaRPr lang="zh-CN" altLang="en-US" b="1" strike="noStrike" noProof="1"/>
          </a:p>
        </p:txBody>
      </p:sp>
      <p:sp>
        <p:nvSpPr>
          <p:cNvPr id="40" name="棱台 39"/>
          <p:cNvSpPr/>
          <p:nvPr/>
        </p:nvSpPr>
        <p:spPr>
          <a:xfrm>
            <a:off x="6640513" y="5613400"/>
            <a:ext cx="933450" cy="889000"/>
          </a:xfrm>
          <a:prstGeom prst="bevel">
            <a:avLst/>
          </a:prstGeom>
          <a:solidFill>
            <a:srgbClr val="E3C93E"/>
          </a:solidFill>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p>
            <a:pPr algn="ctr" fontAlgn="base"/>
            <a:r>
              <a:rPr lang="zh-CN" altLang="en-US" b="1" strike="noStrike" noProof="1"/>
              <a:t>更新</a:t>
            </a:r>
            <a:endParaRPr lang="zh-CN" altLang="en-US" b="1" strike="noStrike" noProof="1"/>
          </a:p>
        </p:txBody>
      </p:sp>
      <p:sp>
        <p:nvSpPr>
          <p:cNvPr id="41" name="棱台 40"/>
          <p:cNvSpPr/>
          <p:nvPr/>
        </p:nvSpPr>
        <p:spPr>
          <a:xfrm>
            <a:off x="6640513" y="2468563"/>
            <a:ext cx="933450" cy="889000"/>
          </a:xfrm>
          <a:prstGeom prst="bevel">
            <a:avLst/>
          </a:prstGeom>
          <a:solidFill>
            <a:srgbClr val="E3C93E"/>
          </a:solidFill>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p>
            <a:pPr algn="ctr" fontAlgn="base"/>
            <a:r>
              <a:rPr lang="zh-CN" altLang="en-US" b="1" strike="noStrike" noProof="1"/>
              <a:t>排序</a:t>
            </a:r>
            <a:endParaRPr lang="zh-CN" altLang="en-US" b="1" strike="noStrike" noProof="1"/>
          </a:p>
        </p:txBody>
      </p:sp>
      <p:pic>
        <p:nvPicPr>
          <p:cNvPr id="7185" name="图片 27"/>
          <p:cNvPicPr>
            <a:picLocks noChangeAspect="1"/>
          </p:cNvPicPr>
          <p:nvPr/>
        </p:nvPicPr>
        <p:blipFill>
          <a:blip r:embed="rId1"/>
          <a:srcRect l="14879" t="1617" r="25256"/>
          <a:stretch>
            <a:fillRect/>
          </a:stretch>
        </p:blipFill>
        <p:spPr>
          <a:xfrm>
            <a:off x="973138" y="2387600"/>
            <a:ext cx="1506537" cy="1477963"/>
          </a:xfrm>
          <a:prstGeom prst="rect">
            <a:avLst/>
          </a:prstGeom>
          <a:noFill/>
          <a:ln w="9525">
            <a:noFill/>
          </a:ln>
        </p:spPr>
      </p:pic>
      <p:pic>
        <p:nvPicPr>
          <p:cNvPr id="7186" name="图片 28"/>
          <p:cNvPicPr>
            <a:picLocks noChangeAspect="1"/>
          </p:cNvPicPr>
          <p:nvPr/>
        </p:nvPicPr>
        <p:blipFill>
          <a:blip r:embed="rId2"/>
          <a:srcRect l="29385" t="2649" r="9956" b="4039"/>
          <a:stretch>
            <a:fillRect/>
          </a:stretch>
        </p:blipFill>
        <p:spPr>
          <a:xfrm>
            <a:off x="4694238" y="622300"/>
            <a:ext cx="1614487" cy="1501775"/>
          </a:xfrm>
          <a:prstGeom prst="rect">
            <a:avLst/>
          </a:prstGeom>
          <a:noFill/>
          <a:ln w="9525">
            <a:noFill/>
          </a:ln>
        </p:spPr>
      </p:pic>
      <p:pic>
        <p:nvPicPr>
          <p:cNvPr id="7187" name="图片 26"/>
          <p:cNvPicPr>
            <a:picLocks noChangeAspect="1"/>
          </p:cNvPicPr>
          <p:nvPr/>
        </p:nvPicPr>
        <p:blipFill>
          <a:blip r:embed="rId3"/>
          <a:srcRect r="3175" b="6429"/>
          <a:stretch>
            <a:fillRect/>
          </a:stretch>
        </p:blipFill>
        <p:spPr>
          <a:xfrm>
            <a:off x="2320925" y="1481138"/>
            <a:ext cx="2543175" cy="1487487"/>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0243"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0244"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0245"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0246" name="矩形 6"/>
          <p:cNvSpPr/>
          <p:nvPr/>
        </p:nvSpPr>
        <p:spPr>
          <a:xfrm>
            <a:off x="357188" y="285750"/>
            <a:ext cx="2966085"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sym typeface="+mn-ea"/>
              </a:rPr>
              <a:t>系统内部</a:t>
            </a:r>
            <a:r>
              <a:rPr lang="zh-CN" altLang="en-US" sz="2800" dirty="0">
                <a:latin typeface="微软雅黑" panose="020B0503020204020204" pitchFamily="34" charset="-122"/>
                <a:ea typeface="微软雅黑" panose="020B0503020204020204" pitchFamily="34" charset="-122"/>
                <a:sym typeface="+mn-ea"/>
              </a:rPr>
              <a:t>关系图</a:t>
            </a:r>
            <a:endParaRPr lang="zh-CN" altLang="en-US" sz="2800" dirty="0">
              <a:latin typeface="微软雅黑" panose="020B0503020204020204" pitchFamily="34" charset="-122"/>
              <a:ea typeface="微软雅黑" panose="020B0503020204020204" pitchFamily="34" charset="-122"/>
            </a:endParaRPr>
          </a:p>
        </p:txBody>
      </p:sp>
      <p:cxnSp>
        <p:nvCxnSpPr>
          <p:cNvPr id="5132" name="直接箭头连接符 5131"/>
          <p:cNvCxnSpPr>
            <a:stCxn id="5138" idx="4"/>
            <a:endCxn id="5125" idx="0"/>
          </p:cNvCxnSpPr>
          <p:nvPr/>
        </p:nvCxnSpPr>
        <p:spPr>
          <a:xfrm flipH="1">
            <a:off x="1073150" y="1849755"/>
            <a:ext cx="2590165" cy="1280160"/>
          </a:xfrm>
          <a:prstGeom prst="straightConnector1">
            <a:avLst/>
          </a:prstGeom>
          <a:ln w="9525" cap="flat" cmpd="sng">
            <a:solidFill>
              <a:schemeClr val="tx2">
                <a:lumMod val="60000"/>
                <a:lumOff val="40000"/>
              </a:schemeClr>
            </a:solidFill>
            <a:prstDash val="solid"/>
            <a:headEnd type="none" w="med" len="med"/>
            <a:tailEnd type="none" w="med" len="med"/>
          </a:ln>
        </p:spPr>
      </p:cxnSp>
      <p:sp>
        <p:nvSpPr>
          <p:cNvPr id="5138" name="椭圆 5137"/>
          <p:cNvSpPr/>
          <p:nvPr/>
        </p:nvSpPr>
        <p:spPr>
          <a:xfrm>
            <a:off x="3123248" y="1346200"/>
            <a:ext cx="1079500" cy="503238"/>
          </a:xfrm>
          <a:prstGeom prst="ellipse">
            <a:avLst/>
          </a:prstGeom>
          <a:solidFill>
            <a:srgbClr val="E3C93E"/>
          </a:solidFill>
          <a:ln w="9525">
            <a:noFill/>
          </a:ln>
        </p:spPr>
        <p:txBody>
          <a:bodyPr wrap="none" anchor="ctr"/>
          <a:p>
            <a:pPr algn="ctr"/>
            <a:r>
              <a:rPr lang="zh-CN" altLang="en-US" sz="1600" b="0" dirty="0">
                <a:solidFill>
                  <a:schemeClr val="tx1"/>
                </a:solidFill>
                <a:latin typeface="微软雅黑" panose="020B0503020204020204" pitchFamily="34" charset="-122"/>
                <a:ea typeface="微软雅黑" panose="020B0503020204020204" pitchFamily="34" charset="-122"/>
              </a:rPr>
              <a:t>系统</a:t>
            </a:r>
            <a:endParaRPr lang="zh-CN" altLang="en-US" sz="1600" b="0" dirty="0">
              <a:solidFill>
                <a:schemeClr val="tx1"/>
              </a:solidFill>
              <a:latin typeface="微软雅黑" panose="020B0503020204020204" pitchFamily="34" charset="-122"/>
              <a:ea typeface="微软雅黑" panose="020B0503020204020204" pitchFamily="34" charset="-122"/>
            </a:endParaRPr>
          </a:p>
        </p:txBody>
      </p:sp>
      <p:sp>
        <p:nvSpPr>
          <p:cNvPr id="5125" name="矩形 5124"/>
          <p:cNvSpPr/>
          <p:nvPr/>
        </p:nvSpPr>
        <p:spPr>
          <a:xfrm>
            <a:off x="605155" y="3129915"/>
            <a:ext cx="935038" cy="360363"/>
          </a:xfrm>
          <a:prstGeom prst="rect">
            <a:avLst/>
          </a:prstGeom>
          <a:solidFill>
            <a:srgbClr val="3E3C2F"/>
          </a:solidFill>
          <a:ln w="9525">
            <a:noFill/>
          </a:ln>
        </p:spPr>
        <p:txBody>
          <a:bodyPr wrap="none" anchor="ctr"/>
          <a:p>
            <a:pPr algn="ctr"/>
            <a:r>
              <a:rPr lang="zh-CN" altLang="en-US" sz="1600" b="0" dirty="0">
                <a:solidFill>
                  <a:schemeClr val="bg1"/>
                </a:solidFill>
                <a:latin typeface="微软雅黑" panose="020B0503020204020204" pitchFamily="34" charset="-122"/>
                <a:ea typeface="微软雅黑" panose="020B0503020204020204" pitchFamily="34" charset="-122"/>
              </a:rPr>
              <a:t>读写</a:t>
            </a:r>
            <a:endParaRPr lang="zh-CN" altLang="en-US" sz="1600" b="0" dirty="0">
              <a:solidFill>
                <a:schemeClr val="bg1"/>
              </a:solidFill>
              <a:latin typeface="微软雅黑" panose="020B0503020204020204" pitchFamily="34" charset="-122"/>
              <a:ea typeface="微软雅黑" panose="020B0503020204020204" pitchFamily="34" charset="-122"/>
            </a:endParaRPr>
          </a:p>
        </p:txBody>
      </p:sp>
      <p:cxnSp>
        <p:nvCxnSpPr>
          <p:cNvPr id="5" name="直接箭头连接符 4"/>
          <p:cNvCxnSpPr>
            <a:stCxn id="16" idx="0"/>
            <a:endCxn id="5138" idx="4"/>
          </p:cNvCxnSpPr>
          <p:nvPr/>
        </p:nvCxnSpPr>
        <p:spPr>
          <a:xfrm flipH="1" flipV="1">
            <a:off x="3663315" y="1849755"/>
            <a:ext cx="2573655" cy="1280160"/>
          </a:xfrm>
          <a:prstGeom prst="straightConnector1">
            <a:avLst/>
          </a:prstGeom>
          <a:ln w="9525" cap="flat" cmpd="sng">
            <a:solidFill>
              <a:schemeClr val="tx2">
                <a:lumMod val="60000"/>
                <a:lumOff val="40000"/>
              </a:schemeClr>
            </a:solidFill>
            <a:prstDash val="solid"/>
            <a:headEnd type="none" w="med" len="med"/>
            <a:tailEnd type="none" w="med" len="med"/>
          </a:ln>
        </p:spPr>
      </p:cxnSp>
      <p:cxnSp>
        <p:nvCxnSpPr>
          <p:cNvPr id="6" name="直接箭头连接符 5"/>
          <p:cNvCxnSpPr>
            <a:endCxn id="9" idx="0"/>
          </p:cNvCxnSpPr>
          <p:nvPr/>
        </p:nvCxnSpPr>
        <p:spPr>
          <a:xfrm flipH="1">
            <a:off x="3657600" y="1849755"/>
            <a:ext cx="11430" cy="1280160"/>
          </a:xfrm>
          <a:prstGeom prst="straightConnector1">
            <a:avLst/>
          </a:prstGeom>
          <a:ln w="9525" cap="flat" cmpd="sng">
            <a:solidFill>
              <a:schemeClr val="tx2">
                <a:lumMod val="60000"/>
                <a:lumOff val="40000"/>
              </a:schemeClr>
            </a:solidFill>
            <a:prstDash val="solid"/>
            <a:headEnd type="none" w="med" len="med"/>
            <a:tailEnd type="none" w="med" len="med"/>
          </a:ln>
        </p:spPr>
      </p:cxnSp>
      <p:sp>
        <p:nvSpPr>
          <p:cNvPr id="18" name="Rectangle 8"/>
          <p:cNvSpPr/>
          <p:nvPr/>
        </p:nvSpPr>
        <p:spPr bwMode="auto">
          <a:xfrm rot="1500000">
            <a:off x="5718175" y="703580"/>
            <a:ext cx="2958465" cy="2162175"/>
          </a:xfrm>
          <a:prstGeom prst="rect">
            <a:avLst/>
          </a:prstGeom>
          <a:blipFill>
            <a:blip r:embed="rId1" cstate="print"/>
            <a:stretch>
              <a:fillRect/>
            </a:stretch>
          </a:blipFill>
          <a:ln w="63500">
            <a:solidFill>
              <a:srgbClr val="FFFFFF"/>
            </a:solidFill>
            <a:miter lim="800000"/>
          </a:ln>
          <a:effectLst>
            <a:outerShdw blurRad="38100" dist="23000" dir="5400000" algn="ctr" rotWithShape="0">
              <a:schemeClr val="bg2">
                <a:alpha val="14998"/>
              </a:schemeClr>
            </a:outerShdw>
          </a:effectLst>
        </p:spPr>
        <p:txBody>
          <a:bodyPr lIns="50795" tIns="50795" rIns="50795" bIns="50795"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600" b="0" i="0" u="none" strike="noStrike" kern="1200" cap="none" spc="0" normalizeH="0" baseline="0" noProof="0" dirty="0">
              <a:ln>
                <a:noFill/>
              </a:ln>
              <a:solidFill>
                <a:srgbClr val="FFFFFF"/>
              </a:solidFill>
              <a:effectLst/>
              <a:uLnTx/>
              <a:uFillTx/>
              <a:latin typeface="nevis Bold" charset="0"/>
              <a:ea typeface="宋体" panose="02010600030101010101" pitchFamily="2" charset="-122"/>
              <a:cs typeface="+mn-cs"/>
              <a:sym typeface="nevis Bold" charset="0"/>
            </a:endParaRPr>
          </a:p>
        </p:txBody>
      </p:sp>
      <p:sp>
        <p:nvSpPr>
          <p:cNvPr id="8" name="矩形 7"/>
          <p:cNvSpPr/>
          <p:nvPr/>
        </p:nvSpPr>
        <p:spPr>
          <a:xfrm>
            <a:off x="92075" y="4509135"/>
            <a:ext cx="389255" cy="360680"/>
          </a:xfrm>
          <a:prstGeom prst="rect">
            <a:avLst/>
          </a:prstGeom>
          <a:solidFill>
            <a:srgbClr val="E3C93E"/>
          </a:solidFill>
          <a:ln w="9525">
            <a:noFill/>
          </a:ln>
        </p:spPr>
        <p:txBody>
          <a:bodyPr wrap="none" anchor="ctr"/>
          <a:p>
            <a:pPr algn="ctr"/>
            <a:r>
              <a:rPr lang="zh-CN" altLang="en-US" sz="1600" b="0" dirty="0">
                <a:solidFill>
                  <a:schemeClr val="tx1"/>
                </a:solidFill>
                <a:latin typeface="微软雅黑" panose="020B0503020204020204" pitchFamily="34" charset="-122"/>
                <a:ea typeface="微软雅黑" panose="020B0503020204020204" pitchFamily="34" charset="-122"/>
              </a:rPr>
              <a:t>读取</a:t>
            </a:r>
            <a:endParaRPr lang="zh-CN" altLang="en-US" sz="1600" b="0" dirty="0">
              <a:solidFill>
                <a:schemeClr val="tx1"/>
              </a:solidFill>
              <a:latin typeface="微软雅黑" panose="020B0503020204020204" pitchFamily="34" charset="-122"/>
              <a:ea typeface="微软雅黑" panose="020B0503020204020204" pitchFamily="34" charset="-122"/>
            </a:endParaRPr>
          </a:p>
        </p:txBody>
      </p:sp>
      <p:sp>
        <p:nvSpPr>
          <p:cNvPr id="9" name="矩形 8"/>
          <p:cNvSpPr/>
          <p:nvPr/>
        </p:nvSpPr>
        <p:spPr>
          <a:xfrm>
            <a:off x="3189605" y="3129915"/>
            <a:ext cx="935038" cy="360363"/>
          </a:xfrm>
          <a:prstGeom prst="rect">
            <a:avLst/>
          </a:prstGeom>
          <a:solidFill>
            <a:srgbClr val="3E3C2F"/>
          </a:solidFill>
          <a:ln w="9525">
            <a:noFill/>
          </a:ln>
        </p:spPr>
        <p:txBody>
          <a:bodyPr wrap="none" anchor="ctr"/>
          <a:p>
            <a:pPr algn="ctr"/>
            <a:r>
              <a:rPr lang="zh-CN" altLang="en-US" sz="1600" b="0" dirty="0">
                <a:solidFill>
                  <a:schemeClr val="bg1"/>
                </a:solidFill>
                <a:latin typeface="微软雅黑" panose="020B0503020204020204" pitchFamily="34" charset="-122"/>
                <a:ea typeface="微软雅黑" panose="020B0503020204020204" pitchFamily="34" charset="-122"/>
              </a:rPr>
              <a:t>排序</a:t>
            </a:r>
            <a:endParaRPr lang="zh-CN" altLang="en-US" sz="1600" b="0"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5768975" y="3129915"/>
            <a:ext cx="935038" cy="360363"/>
          </a:xfrm>
          <a:prstGeom prst="rect">
            <a:avLst/>
          </a:prstGeom>
          <a:solidFill>
            <a:srgbClr val="3E3C2F"/>
          </a:solidFill>
          <a:ln w="9525">
            <a:noFill/>
          </a:ln>
        </p:spPr>
        <p:txBody>
          <a:bodyPr wrap="none" anchor="ctr"/>
          <a:p>
            <a:pPr algn="ctr"/>
            <a:r>
              <a:rPr lang="zh-CN" altLang="en-US" sz="1600" b="0" dirty="0">
                <a:solidFill>
                  <a:schemeClr val="bg1"/>
                </a:solidFill>
                <a:latin typeface="微软雅黑" panose="020B0503020204020204" pitchFamily="34" charset="-122"/>
                <a:ea typeface="微软雅黑" panose="020B0503020204020204" pitchFamily="34" charset="-122"/>
              </a:rPr>
              <a:t>检索</a:t>
            </a:r>
            <a:endParaRPr lang="zh-CN" altLang="en-US" sz="1600" b="0" dirty="0">
              <a:solidFill>
                <a:schemeClr val="bg1"/>
              </a:solidFill>
              <a:latin typeface="微软雅黑" panose="020B0503020204020204" pitchFamily="34" charset="-122"/>
              <a:ea typeface="微软雅黑" panose="020B0503020204020204" pitchFamily="34" charset="-122"/>
            </a:endParaRPr>
          </a:p>
        </p:txBody>
      </p:sp>
      <p:cxnSp>
        <p:nvCxnSpPr>
          <p:cNvPr id="5144" name="直接箭头连接符 5143"/>
          <p:cNvCxnSpPr>
            <a:stCxn id="5125" idx="2"/>
            <a:endCxn id="8" idx="0"/>
          </p:cNvCxnSpPr>
          <p:nvPr/>
        </p:nvCxnSpPr>
        <p:spPr>
          <a:xfrm flipH="1">
            <a:off x="287020" y="3490595"/>
            <a:ext cx="786130" cy="1018540"/>
          </a:xfrm>
          <a:prstGeom prst="straightConnector1">
            <a:avLst/>
          </a:prstGeom>
          <a:ln w="9525" cap="flat" cmpd="sng">
            <a:solidFill>
              <a:schemeClr val="tx2">
                <a:lumMod val="60000"/>
                <a:lumOff val="40000"/>
              </a:schemeClr>
            </a:solidFill>
            <a:prstDash val="dash"/>
            <a:headEnd type="none" w="med" len="med"/>
            <a:tailEnd type="none" w="med" len="med"/>
          </a:ln>
        </p:spPr>
      </p:cxnSp>
      <p:cxnSp>
        <p:nvCxnSpPr>
          <p:cNvPr id="17" name="直接箭头连接符 16"/>
          <p:cNvCxnSpPr>
            <a:stCxn id="5125" idx="2"/>
            <a:endCxn id="20" idx="0"/>
          </p:cNvCxnSpPr>
          <p:nvPr/>
        </p:nvCxnSpPr>
        <p:spPr>
          <a:xfrm>
            <a:off x="1073150" y="3490595"/>
            <a:ext cx="794385" cy="1018540"/>
          </a:xfrm>
          <a:prstGeom prst="straightConnector1">
            <a:avLst/>
          </a:prstGeom>
          <a:ln w="9525" cap="flat" cmpd="sng">
            <a:solidFill>
              <a:schemeClr val="tx2">
                <a:lumMod val="60000"/>
                <a:lumOff val="40000"/>
              </a:schemeClr>
            </a:solidFill>
            <a:prstDash val="dash"/>
            <a:headEnd type="none" w="med" len="med"/>
            <a:tailEnd type="none" w="med" len="med"/>
          </a:ln>
        </p:spPr>
      </p:cxnSp>
      <p:cxnSp>
        <p:nvCxnSpPr>
          <p:cNvPr id="19" name="直接箭头连接符 18"/>
          <p:cNvCxnSpPr/>
          <p:nvPr/>
        </p:nvCxnSpPr>
        <p:spPr>
          <a:xfrm>
            <a:off x="6236970" y="3500755"/>
            <a:ext cx="273050" cy="1018540"/>
          </a:xfrm>
          <a:prstGeom prst="straightConnector1">
            <a:avLst/>
          </a:prstGeom>
          <a:ln w="9525" cap="flat" cmpd="sng">
            <a:solidFill>
              <a:schemeClr val="tx2">
                <a:lumMod val="60000"/>
                <a:lumOff val="40000"/>
              </a:schemeClr>
            </a:solidFill>
            <a:prstDash val="dash"/>
            <a:headEnd type="none" w="med" len="med"/>
            <a:tailEnd type="none" w="med" len="med"/>
          </a:ln>
        </p:spPr>
      </p:cxnSp>
      <p:sp>
        <p:nvSpPr>
          <p:cNvPr id="20" name="矩形 19"/>
          <p:cNvSpPr/>
          <p:nvPr/>
        </p:nvSpPr>
        <p:spPr>
          <a:xfrm>
            <a:off x="1660525" y="4509135"/>
            <a:ext cx="414020" cy="360680"/>
          </a:xfrm>
          <a:prstGeom prst="rect">
            <a:avLst/>
          </a:prstGeom>
          <a:solidFill>
            <a:srgbClr val="E3C93E"/>
          </a:solidFill>
          <a:ln w="9525">
            <a:noFill/>
          </a:ln>
        </p:spPr>
        <p:txBody>
          <a:bodyPr wrap="none" anchor="ctr"/>
          <a:p>
            <a:pPr algn="ctr"/>
            <a:r>
              <a:rPr lang="zh-CN" altLang="en-US" sz="1600" b="0" dirty="0">
                <a:solidFill>
                  <a:schemeClr val="tx1"/>
                </a:solidFill>
                <a:latin typeface="微软雅黑" panose="020B0503020204020204" pitchFamily="34" charset="-122"/>
                <a:ea typeface="微软雅黑" panose="020B0503020204020204" pitchFamily="34" charset="-122"/>
              </a:rPr>
              <a:t>存储</a:t>
            </a:r>
            <a:endParaRPr lang="zh-CN" altLang="en-US" sz="1600" b="0" dirty="0">
              <a:solidFill>
                <a:schemeClr val="tx1"/>
              </a:solidFill>
              <a:latin typeface="微软雅黑" panose="020B0503020204020204" pitchFamily="34" charset="-122"/>
              <a:ea typeface="微软雅黑" panose="020B0503020204020204" pitchFamily="34" charset="-122"/>
            </a:endParaRPr>
          </a:p>
        </p:txBody>
      </p:sp>
      <p:sp>
        <p:nvSpPr>
          <p:cNvPr id="23" name="矩形 22"/>
          <p:cNvSpPr/>
          <p:nvPr/>
        </p:nvSpPr>
        <p:spPr>
          <a:xfrm>
            <a:off x="878205" y="4509135"/>
            <a:ext cx="389255" cy="360680"/>
          </a:xfrm>
          <a:prstGeom prst="rect">
            <a:avLst/>
          </a:prstGeom>
          <a:solidFill>
            <a:srgbClr val="E3C93E"/>
          </a:solidFill>
          <a:ln w="9525">
            <a:noFill/>
          </a:ln>
        </p:spPr>
        <p:txBody>
          <a:bodyPr wrap="none" anchor="ctr"/>
          <a:p>
            <a:pPr algn="ctr"/>
            <a:r>
              <a:rPr lang="zh-CN" altLang="en-US" sz="1600" b="0" dirty="0">
                <a:solidFill>
                  <a:schemeClr val="tx1"/>
                </a:solidFill>
                <a:latin typeface="微软雅黑" panose="020B0503020204020204" pitchFamily="34" charset="-122"/>
                <a:ea typeface="微软雅黑" panose="020B0503020204020204" pitchFamily="34" charset="-122"/>
              </a:rPr>
              <a:t>写入</a:t>
            </a:r>
            <a:endParaRPr lang="zh-CN" altLang="en-US" sz="1600" b="0" dirty="0">
              <a:solidFill>
                <a:schemeClr val="tx1"/>
              </a:solidFill>
              <a:latin typeface="微软雅黑" panose="020B0503020204020204" pitchFamily="34" charset="-122"/>
              <a:ea typeface="微软雅黑" panose="020B0503020204020204" pitchFamily="34" charset="-122"/>
            </a:endParaRPr>
          </a:p>
        </p:txBody>
      </p:sp>
      <p:cxnSp>
        <p:nvCxnSpPr>
          <p:cNvPr id="24" name="直接箭头连接符 23"/>
          <p:cNvCxnSpPr/>
          <p:nvPr/>
        </p:nvCxnSpPr>
        <p:spPr>
          <a:xfrm>
            <a:off x="1073150" y="3500755"/>
            <a:ext cx="0" cy="1008380"/>
          </a:xfrm>
          <a:prstGeom prst="straightConnector1">
            <a:avLst/>
          </a:prstGeom>
          <a:ln w="9525" cap="flat" cmpd="sng">
            <a:solidFill>
              <a:schemeClr val="tx2">
                <a:lumMod val="60000"/>
                <a:lumOff val="40000"/>
              </a:schemeClr>
            </a:solidFill>
            <a:prstDash val="dash"/>
            <a:headEnd type="none" w="med" len="med"/>
            <a:tailEnd type="none" w="med" len="med"/>
          </a:ln>
        </p:spPr>
      </p:cxnSp>
      <p:cxnSp>
        <p:nvCxnSpPr>
          <p:cNvPr id="25" name="直接箭头连接符 24"/>
          <p:cNvCxnSpPr>
            <a:endCxn id="32" idx="0"/>
          </p:cNvCxnSpPr>
          <p:nvPr/>
        </p:nvCxnSpPr>
        <p:spPr>
          <a:xfrm flipH="1">
            <a:off x="2691765" y="3490595"/>
            <a:ext cx="944880" cy="1018540"/>
          </a:xfrm>
          <a:prstGeom prst="straightConnector1">
            <a:avLst/>
          </a:prstGeom>
          <a:ln w="9525" cap="flat" cmpd="sng">
            <a:solidFill>
              <a:schemeClr val="tx2">
                <a:lumMod val="60000"/>
                <a:lumOff val="40000"/>
              </a:schemeClr>
            </a:solidFill>
            <a:prstDash val="dash"/>
            <a:headEnd type="none" w="med" len="med"/>
            <a:tailEnd type="none" w="med" len="med"/>
          </a:ln>
        </p:spPr>
      </p:cxnSp>
      <p:cxnSp>
        <p:nvCxnSpPr>
          <p:cNvPr id="26" name="直接箭头连接符 25"/>
          <p:cNvCxnSpPr>
            <a:stCxn id="16" idx="2"/>
            <a:endCxn id="39" idx="0"/>
          </p:cNvCxnSpPr>
          <p:nvPr/>
        </p:nvCxnSpPr>
        <p:spPr>
          <a:xfrm flipH="1">
            <a:off x="5963920" y="3490595"/>
            <a:ext cx="273050" cy="1018540"/>
          </a:xfrm>
          <a:prstGeom prst="straightConnector1">
            <a:avLst/>
          </a:prstGeom>
          <a:ln w="9525" cap="flat" cmpd="sng">
            <a:solidFill>
              <a:schemeClr val="tx2">
                <a:lumMod val="60000"/>
                <a:lumOff val="40000"/>
              </a:schemeClr>
            </a:solidFill>
            <a:prstDash val="dash"/>
            <a:headEnd type="none" w="med" len="med"/>
            <a:tailEnd type="none" w="med" len="med"/>
          </a:ln>
        </p:spPr>
      </p:cxnSp>
      <p:cxnSp>
        <p:nvCxnSpPr>
          <p:cNvPr id="27" name="直接箭头连接符 26"/>
          <p:cNvCxnSpPr>
            <a:stCxn id="9" idx="2"/>
            <a:endCxn id="30" idx="0"/>
          </p:cNvCxnSpPr>
          <p:nvPr/>
        </p:nvCxnSpPr>
        <p:spPr>
          <a:xfrm>
            <a:off x="3657600" y="3490595"/>
            <a:ext cx="0" cy="1018540"/>
          </a:xfrm>
          <a:prstGeom prst="straightConnector1">
            <a:avLst/>
          </a:prstGeom>
          <a:ln w="9525" cap="flat" cmpd="sng">
            <a:solidFill>
              <a:schemeClr val="tx2">
                <a:lumMod val="60000"/>
                <a:lumOff val="40000"/>
              </a:schemeClr>
            </a:solidFill>
            <a:prstDash val="dash"/>
            <a:headEnd type="none" w="med" len="med"/>
            <a:tailEnd type="none" w="med" len="med"/>
          </a:ln>
        </p:spPr>
      </p:cxnSp>
      <p:sp>
        <p:nvSpPr>
          <p:cNvPr id="28" name="矩形 27"/>
          <p:cNvSpPr/>
          <p:nvPr/>
        </p:nvSpPr>
        <p:spPr>
          <a:xfrm>
            <a:off x="4377690" y="4509135"/>
            <a:ext cx="389255" cy="360680"/>
          </a:xfrm>
          <a:prstGeom prst="rect">
            <a:avLst/>
          </a:prstGeom>
          <a:solidFill>
            <a:srgbClr val="E3C93E"/>
          </a:solidFill>
          <a:ln w="9525">
            <a:noFill/>
          </a:ln>
        </p:spPr>
        <p:txBody>
          <a:bodyPr wrap="none" anchor="ctr"/>
          <a:p>
            <a:pPr algn="ctr"/>
            <a:r>
              <a:rPr lang="zh-CN" altLang="en-US" sz="1600" b="0" dirty="0">
                <a:solidFill>
                  <a:schemeClr val="tx1"/>
                </a:solidFill>
                <a:latin typeface="微软雅黑" panose="020B0503020204020204" pitchFamily="34" charset="-122"/>
                <a:ea typeface="微软雅黑" panose="020B0503020204020204" pitchFamily="34" charset="-122"/>
              </a:rPr>
              <a:t>折半</a:t>
            </a:r>
            <a:endParaRPr lang="zh-CN" altLang="en-US" sz="1600" b="0" dirty="0">
              <a:solidFill>
                <a:schemeClr val="tx1"/>
              </a:solidFill>
              <a:latin typeface="微软雅黑" panose="020B0503020204020204" pitchFamily="34" charset="-122"/>
              <a:ea typeface="微软雅黑" panose="020B0503020204020204" pitchFamily="34" charset="-122"/>
            </a:endParaRPr>
          </a:p>
        </p:txBody>
      </p:sp>
      <p:sp>
        <p:nvSpPr>
          <p:cNvPr id="29" name="矩形 28"/>
          <p:cNvSpPr/>
          <p:nvPr/>
        </p:nvSpPr>
        <p:spPr>
          <a:xfrm>
            <a:off x="3923665" y="4509135"/>
            <a:ext cx="389255" cy="360680"/>
          </a:xfrm>
          <a:prstGeom prst="rect">
            <a:avLst/>
          </a:prstGeom>
          <a:solidFill>
            <a:srgbClr val="E3C93E"/>
          </a:solidFill>
          <a:ln w="9525">
            <a:noFill/>
          </a:ln>
        </p:spPr>
        <p:txBody>
          <a:bodyPr wrap="none" anchor="ctr"/>
          <a:p>
            <a:pPr algn="ctr"/>
            <a:r>
              <a:rPr lang="zh-CN" altLang="en-US" sz="1600" b="0" dirty="0">
                <a:solidFill>
                  <a:schemeClr val="tx1"/>
                </a:solidFill>
                <a:latin typeface="微软雅黑" panose="020B0503020204020204" pitchFamily="34" charset="-122"/>
                <a:ea typeface="微软雅黑" panose="020B0503020204020204" pitchFamily="34" charset="-122"/>
              </a:rPr>
              <a:t>简排</a:t>
            </a:r>
            <a:endParaRPr lang="zh-CN" altLang="en-US" sz="1600" b="0" dirty="0">
              <a:solidFill>
                <a:schemeClr val="tx1"/>
              </a:solidFill>
              <a:latin typeface="微软雅黑" panose="020B0503020204020204" pitchFamily="34" charset="-122"/>
              <a:ea typeface="微软雅黑" panose="020B0503020204020204" pitchFamily="34" charset="-122"/>
            </a:endParaRPr>
          </a:p>
        </p:txBody>
      </p:sp>
      <p:sp>
        <p:nvSpPr>
          <p:cNvPr id="30" name="矩形 29"/>
          <p:cNvSpPr/>
          <p:nvPr/>
        </p:nvSpPr>
        <p:spPr>
          <a:xfrm>
            <a:off x="3462655" y="4509135"/>
            <a:ext cx="389255" cy="360680"/>
          </a:xfrm>
          <a:prstGeom prst="rect">
            <a:avLst/>
          </a:prstGeom>
          <a:solidFill>
            <a:srgbClr val="E3C93E"/>
          </a:solidFill>
          <a:ln w="9525">
            <a:noFill/>
          </a:ln>
        </p:spPr>
        <p:txBody>
          <a:bodyPr wrap="none" anchor="ctr"/>
          <a:p>
            <a:pPr algn="ctr"/>
            <a:r>
              <a:rPr lang="zh-CN" altLang="en-US" sz="1600" b="0" dirty="0">
                <a:solidFill>
                  <a:schemeClr val="tx1"/>
                </a:solidFill>
                <a:latin typeface="微软雅黑" panose="020B0503020204020204" pitchFamily="34" charset="-122"/>
                <a:ea typeface="微软雅黑" panose="020B0503020204020204" pitchFamily="34" charset="-122"/>
              </a:rPr>
              <a:t>直插</a:t>
            </a:r>
            <a:endParaRPr lang="zh-CN" altLang="en-US" sz="1600" b="0" dirty="0">
              <a:solidFill>
                <a:schemeClr val="tx1"/>
              </a:solidFill>
              <a:latin typeface="微软雅黑" panose="020B0503020204020204" pitchFamily="34" charset="-122"/>
              <a:ea typeface="微软雅黑" panose="020B0503020204020204" pitchFamily="34" charset="-122"/>
            </a:endParaRPr>
          </a:p>
        </p:txBody>
      </p:sp>
      <p:sp>
        <p:nvSpPr>
          <p:cNvPr id="31" name="矩形 30"/>
          <p:cNvSpPr/>
          <p:nvPr/>
        </p:nvSpPr>
        <p:spPr>
          <a:xfrm>
            <a:off x="2988945" y="4509135"/>
            <a:ext cx="389255" cy="360680"/>
          </a:xfrm>
          <a:prstGeom prst="rect">
            <a:avLst/>
          </a:prstGeom>
          <a:solidFill>
            <a:srgbClr val="E3C93E"/>
          </a:solidFill>
          <a:ln w="9525">
            <a:noFill/>
          </a:ln>
        </p:spPr>
        <p:txBody>
          <a:bodyPr wrap="none" anchor="ctr"/>
          <a:p>
            <a:pPr algn="ctr"/>
            <a:r>
              <a:rPr lang="zh-CN" altLang="en-US" sz="1600" b="0" dirty="0">
                <a:solidFill>
                  <a:schemeClr val="tx1"/>
                </a:solidFill>
                <a:latin typeface="微软雅黑" panose="020B0503020204020204" pitchFamily="34" charset="-122"/>
                <a:ea typeface="微软雅黑" panose="020B0503020204020204" pitchFamily="34" charset="-122"/>
              </a:rPr>
              <a:t>冒泡</a:t>
            </a:r>
            <a:endParaRPr lang="zh-CN" altLang="en-US" sz="1600" b="0" dirty="0">
              <a:solidFill>
                <a:schemeClr val="tx1"/>
              </a:solidFill>
              <a:latin typeface="微软雅黑" panose="020B0503020204020204" pitchFamily="34" charset="-122"/>
              <a:ea typeface="微软雅黑" panose="020B0503020204020204" pitchFamily="34" charset="-122"/>
            </a:endParaRPr>
          </a:p>
        </p:txBody>
      </p:sp>
      <p:sp>
        <p:nvSpPr>
          <p:cNvPr id="32" name="矩形 31"/>
          <p:cNvSpPr/>
          <p:nvPr/>
        </p:nvSpPr>
        <p:spPr>
          <a:xfrm>
            <a:off x="2496820" y="4509135"/>
            <a:ext cx="389255" cy="360680"/>
          </a:xfrm>
          <a:prstGeom prst="rect">
            <a:avLst/>
          </a:prstGeom>
          <a:solidFill>
            <a:srgbClr val="E3C93E"/>
          </a:solidFill>
          <a:ln w="9525">
            <a:noFill/>
          </a:ln>
        </p:spPr>
        <p:txBody>
          <a:bodyPr wrap="none" anchor="ctr"/>
          <a:p>
            <a:pPr algn="ctr"/>
            <a:r>
              <a:rPr lang="zh-CN" altLang="en-US" sz="1600" b="0" dirty="0">
                <a:solidFill>
                  <a:schemeClr val="tx1"/>
                </a:solidFill>
                <a:latin typeface="微软雅黑" panose="020B0503020204020204" pitchFamily="34" charset="-122"/>
                <a:ea typeface="微软雅黑" panose="020B0503020204020204" pitchFamily="34" charset="-122"/>
              </a:rPr>
              <a:t>快速</a:t>
            </a:r>
            <a:endParaRPr lang="zh-CN" altLang="en-US" sz="1600" b="0" dirty="0">
              <a:solidFill>
                <a:schemeClr val="tx1"/>
              </a:solidFill>
              <a:latin typeface="微软雅黑" panose="020B0503020204020204" pitchFamily="34" charset="-122"/>
              <a:ea typeface="微软雅黑" panose="020B0503020204020204" pitchFamily="34" charset="-122"/>
            </a:endParaRPr>
          </a:p>
        </p:txBody>
      </p:sp>
      <p:cxnSp>
        <p:nvCxnSpPr>
          <p:cNvPr id="33" name="直接箭头连接符 32"/>
          <p:cNvCxnSpPr>
            <a:endCxn id="28" idx="0"/>
          </p:cNvCxnSpPr>
          <p:nvPr/>
        </p:nvCxnSpPr>
        <p:spPr>
          <a:xfrm>
            <a:off x="3663315" y="3500755"/>
            <a:ext cx="909320" cy="1008380"/>
          </a:xfrm>
          <a:prstGeom prst="straightConnector1">
            <a:avLst/>
          </a:prstGeom>
          <a:ln w="9525" cap="flat" cmpd="sng">
            <a:solidFill>
              <a:schemeClr val="tx2">
                <a:lumMod val="60000"/>
                <a:lumOff val="40000"/>
              </a:schemeClr>
            </a:solidFill>
            <a:prstDash val="dash"/>
            <a:headEnd type="none" w="med" len="med"/>
            <a:tailEnd type="none" w="med" len="med"/>
          </a:ln>
        </p:spPr>
      </p:cxnSp>
      <p:cxnSp>
        <p:nvCxnSpPr>
          <p:cNvPr id="34" name="直接箭头连接符 33"/>
          <p:cNvCxnSpPr>
            <a:endCxn id="38" idx="0"/>
          </p:cNvCxnSpPr>
          <p:nvPr/>
        </p:nvCxnSpPr>
        <p:spPr>
          <a:xfrm flipH="1">
            <a:off x="5417820" y="3510915"/>
            <a:ext cx="814070" cy="1008380"/>
          </a:xfrm>
          <a:prstGeom prst="straightConnector1">
            <a:avLst/>
          </a:prstGeom>
          <a:ln w="9525" cap="flat" cmpd="sng">
            <a:solidFill>
              <a:schemeClr val="tx2">
                <a:lumMod val="60000"/>
                <a:lumOff val="40000"/>
              </a:schemeClr>
            </a:solidFill>
            <a:prstDash val="dash"/>
            <a:headEnd type="none" w="med" len="med"/>
            <a:tailEnd type="none" w="med" len="med"/>
          </a:ln>
        </p:spPr>
      </p:cxnSp>
      <p:cxnSp>
        <p:nvCxnSpPr>
          <p:cNvPr id="35" name="直接箭头连接符 34"/>
          <p:cNvCxnSpPr/>
          <p:nvPr/>
        </p:nvCxnSpPr>
        <p:spPr>
          <a:xfrm>
            <a:off x="3663315" y="3500755"/>
            <a:ext cx="432435" cy="1008380"/>
          </a:xfrm>
          <a:prstGeom prst="straightConnector1">
            <a:avLst/>
          </a:prstGeom>
          <a:ln w="9525" cap="flat" cmpd="sng">
            <a:solidFill>
              <a:schemeClr val="tx2">
                <a:lumMod val="60000"/>
                <a:lumOff val="40000"/>
              </a:schemeClr>
            </a:solidFill>
            <a:prstDash val="dash"/>
            <a:headEnd type="none" w="med" len="med"/>
            <a:tailEnd type="none" w="med" len="med"/>
          </a:ln>
        </p:spPr>
      </p:cxnSp>
      <p:cxnSp>
        <p:nvCxnSpPr>
          <p:cNvPr id="36" name="直接箭头连接符 35"/>
          <p:cNvCxnSpPr/>
          <p:nvPr/>
        </p:nvCxnSpPr>
        <p:spPr>
          <a:xfrm flipH="1">
            <a:off x="3162935" y="3500755"/>
            <a:ext cx="473710" cy="1018540"/>
          </a:xfrm>
          <a:prstGeom prst="straightConnector1">
            <a:avLst/>
          </a:prstGeom>
          <a:ln w="9525" cap="flat" cmpd="sng">
            <a:solidFill>
              <a:schemeClr val="tx2">
                <a:lumMod val="60000"/>
                <a:lumOff val="40000"/>
              </a:schemeClr>
            </a:solidFill>
            <a:prstDash val="dash"/>
            <a:headEnd type="none" w="med" len="med"/>
            <a:tailEnd type="none" w="med" len="med"/>
          </a:ln>
        </p:spPr>
      </p:cxnSp>
      <p:sp>
        <p:nvSpPr>
          <p:cNvPr id="38" name="矩形 37"/>
          <p:cNvSpPr/>
          <p:nvPr/>
        </p:nvSpPr>
        <p:spPr>
          <a:xfrm>
            <a:off x="5222875" y="4519295"/>
            <a:ext cx="389255" cy="360680"/>
          </a:xfrm>
          <a:prstGeom prst="rect">
            <a:avLst/>
          </a:prstGeom>
          <a:solidFill>
            <a:srgbClr val="E3C93E"/>
          </a:solidFill>
          <a:ln w="9525">
            <a:noFill/>
          </a:ln>
        </p:spPr>
        <p:txBody>
          <a:bodyPr wrap="none" anchor="ctr"/>
          <a:p>
            <a:pPr algn="ctr"/>
            <a:r>
              <a:rPr lang="en-US" altLang="zh-CN" sz="1600" b="0" dirty="0">
                <a:solidFill>
                  <a:schemeClr val="tx1"/>
                </a:solidFill>
                <a:latin typeface="微软雅黑" panose="020B0503020204020204" pitchFamily="34" charset="-122"/>
                <a:ea typeface="微软雅黑" panose="020B0503020204020204" pitchFamily="34" charset="-122"/>
              </a:rPr>
              <a:t>ID</a:t>
            </a:r>
            <a:endParaRPr lang="en-US" altLang="zh-CN" sz="1600" b="0" dirty="0">
              <a:solidFill>
                <a:schemeClr val="tx1"/>
              </a:solidFill>
              <a:latin typeface="微软雅黑" panose="020B0503020204020204" pitchFamily="34" charset="-122"/>
              <a:ea typeface="微软雅黑" panose="020B0503020204020204" pitchFamily="34" charset="-122"/>
            </a:endParaRPr>
          </a:p>
        </p:txBody>
      </p:sp>
      <p:sp>
        <p:nvSpPr>
          <p:cNvPr id="39" name="矩形 38"/>
          <p:cNvSpPr/>
          <p:nvPr/>
        </p:nvSpPr>
        <p:spPr>
          <a:xfrm>
            <a:off x="5768975" y="4509135"/>
            <a:ext cx="389255" cy="360680"/>
          </a:xfrm>
          <a:prstGeom prst="rect">
            <a:avLst/>
          </a:prstGeom>
          <a:solidFill>
            <a:srgbClr val="E3C93E"/>
          </a:solidFill>
          <a:ln w="9525">
            <a:noFill/>
          </a:ln>
        </p:spPr>
        <p:txBody>
          <a:bodyPr wrap="none" anchor="ctr"/>
          <a:p>
            <a:pPr algn="ctr"/>
            <a:r>
              <a:rPr lang="zh-CN" altLang="en-US" sz="1600" b="0" dirty="0">
                <a:solidFill>
                  <a:schemeClr val="tx1"/>
                </a:solidFill>
                <a:latin typeface="微软雅黑" panose="020B0503020204020204" pitchFamily="34" charset="-122"/>
                <a:ea typeface="微软雅黑" panose="020B0503020204020204" pitchFamily="34" charset="-122"/>
              </a:rPr>
              <a:t>路名</a:t>
            </a:r>
            <a:endParaRPr lang="zh-CN" altLang="en-US" sz="1600" b="0" dirty="0">
              <a:solidFill>
                <a:schemeClr val="tx1"/>
              </a:solidFill>
              <a:latin typeface="微软雅黑" panose="020B0503020204020204" pitchFamily="34" charset="-122"/>
              <a:ea typeface="微软雅黑" panose="020B0503020204020204" pitchFamily="34" charset="-122"/>
            </a:endParaRPr>
          </a:p>
        </p:txBody>
      </p:sp>
      <p:sp>
        <p:nvSpPr>
          <p:cNvPr id="40" name="矩形 39"/>
          <p:cNvSpPr/>
          <p:nvPr/>
        </p:nvSpPr>
        <p:spPr>
          <a:xfrm>
            <a:off x="6315075" y="4509135"/>
            <a:ext cx="389255" cy="360680"/>
          </a:xfrm>
          <a:prstGeom prst="rect">
            <a:avLst/>
          </a:prstGeom>
          <a:solidFill>
            <a:srgbClr val="E3C93E"/>
          </a:solidFill>
          <a:ln w="9525">
            <a:noFill/>
          </a:ln>
        </p:spPr>
        <p:txBody>
          <a:bodyPr wrap="none" anchor="ctr"/>
          <a:p>
            <a:pPr algn="ctr"/>
            <a:r>
              <a:rPr lang="zh-CN" altLang="en-US" sz="1600" b="0" dirty="0">
                <a:solidFill>
                  <a:schemeClr val="tx1"/>
                </a:solidFill>
                <a:latin typeface="微软雅黑" panose="020B0503020204020204" pitchFamily="34" charset="-122"/>
                <a:ea typeface="微软雅黑" panose="020B0503020204020204" pitchFamily="34" charset="-122"/>
              </a:rPr>
              <a:t>番号</a:t>
            </a:r>
            <a:endParaRPr lang="zh-CN" altLang="en-US" sz="1600" b="0" dirty="0">
              <a:solidFill>
                <a:schemeClr val="tx1"/>
              </a:solidFill>
              <a:latin typeface="微软雅黑" panose="020B0503020204020204" pitchFamily="34" charset="-122"/>
              <a:ea typeface="微软雅黑" panose="020B0503020204020204" pitchFamily="34" charset="-122"/>
            </a:endParaRPr>
          </a:p>
        </p:txBody>
      </p:sp>
      <p:sp>
        <p:nvSpPr>
          <p:cNvPr id="41" name="矩形 40"/>
          <p:cNvSpPr/>
          <p:nvPr/>
        </p:nvSpPr>
        <p:spPr>
          <a:xfrm>
            <a:off x="6858000" y="4509135"/>
            <a:ext cx="389255" cy="360680"/>
          </a:xfrm>
          <a:prstGeom prst="rect">
            <a:avLst/>
          </a:prstGeom>
          <a:solidFill>
            <a:srgbClr val="E3C93E"/>
          </a:solidFill>
          <a:ln w="9525">
            <a:noFill/>
          </a:ln>
        </p:spPr>
        <p:txBody>
          <a:bodyPr wrap="none" anchor="ctr"/>
          <a:p>
            <a:pPr algn="ctr"/>
            <a:r>
              <a:rPr lang="zh-CN" altLang="en-US" sz="1600" b="0" dirty="0">
                <a:solidFill>
                  <a:schemeClr val="tx1"/>
                </a:solidFill>
                <a:latin typeface="微软雅黑" panose="020B0503020204020204" pitchFamily="34" charset="-122"/>
                <a:ea typeface="微软雅黑" panose="020B0503020204020204" pitchFamily="34" charset="-122"/>
              </a:rPr>
              <a:t>分支</a:t>
            </a:r>
            <a:endParaRPr lang="zh-CN" altLang="en-US" sz="1600" b="0" dirty="0">
              <a:solidFill>
                <a:schemeClr val="tx1"/>
              </a:solidFill>
              <a:latin typeface="微软雅黑" panose="020B0503020204020204" pitchFamily="34" charset="-122"/>
              <a:ea typeface="微软雅黑" panose="020B0503020204020204" pitchFamily="34" charset="-122"/>
            </a:endParaRPr>
          </a:p>
        </p:txBody>
      </p:sp>
      <p:cxnSp>
        <p:nvCxnSpPr>
          <p:cNvPr id="42" name="直接箭头连接符 41"/>
          <p:cNvCxnSpPr>
            <a:endCxn id="41" idx="0"/>
          </p:cNvCxnSpPr>
          <p:nvPr/>
        </p:nvCxnSpPr>
        <p:spPr>
          <a:xfrm>
            <a:off x="6245225" y="3500755"/>
            <a:ext cx="807720" cy="1008380"/>
          </a:xfrm>
          <a:prstGeom prst="straightConnector1">
            <a:avLst/>
          </a:prstGeom>
          <a:ln w="9525" cap="flat" cmpd="sng">
            <a:solidFill>
              <a:schemeClr val="tx2">
                <a:lumMod val="60000"/>
                <a:lumOff val="40000"/>
              </a:schemeClr>
            </a:solidFill>
            <a:prstDash val="dash"/>
            <a:headEnd type="none" w="med" len="med"/>
            <a:tailEnd type="none" w="med" len="med"/>
          </a:ln>
        </p:spPr>
      </p:cxnSp>
      <p:sp>
        <p:nvSpPr>
          <p:cNvPr id="44" name="文本框 43"/>
          <p:cNvSpPr txBox="1"/>
          <p:nvPr/>
        </p:nvSpPr>
        <p:spPr>
          <a:xfrm>
            <a:off x="219710" y="5071745"/>
            <a:ext cx="1706880" cy="368300"/>
          </a:xfrm>
          <a:prstGeom prst="rect">
            <a:avLst/>
          </a:prstGeom>
          <a:noFill/>
        </p:spPr>
        <p:txBody>
          <a:bodyPr wrap="none" rtlCol="0">
            <a:spAutoFit/>
          </a:bodyPr>
          <a:p>
            <a:r>
              <a:rPr lang="en-US" altLang="zh-CN"/>
              <a:t>(</a:t>
            </a:r>
            <a:r>
              <a:rPr lang="zh-CN" altLang="en-US"/>
              <a:t>三者均要实现</a:t>
            </a:r>
            <a:r>
              <a:rPr lang="en-US" altLang="zh-CN"/>
              <a:t>)</a:t>
            </a:r>
            <a:endParaRPr lang="en-US" altLang="zh-CN"/>
          </a:p>
        </p:txBody>
      </p:sp>
      <p:sp>
        <p:nvSpPr>
          <p:cNvPr id="46" name="文本框 45"/>
          <p:cNvSpPr txBox="1"/>
          <p:nvPr/>
        </p:nvSpPr>
        <p:spPr>
          <a:xfrm>
            <a:off x="2005965" y="5904865"/>
            <a:ext cx="3078480" cy="368300"/>
          </a:xfrm>
          <a:prstGeom prst="rect">
            <a:avLst/>
          </a:prstGeom>
          <a:noFill/>
        </p:spPr>
        <p:txBody>
          <a:bodyPr wrap="none" rtlCol="0">
            <a:spAutoFit/>
          </a:bodyPr>
          <a:p>
            <a:r>
              <a:rPr lang="en-US" altLang="zh-CN"/>
              <a:t>(</a:t>
            </a:r>
            <a:r>
              <a:rPr lang="zh-CN" altLang="en-US"/>
              <a:t>五种排序方式中选一种即可</a:t>
            </a:r>
            <a:r>
              <a:rPr lang="en-US" altLang="zh-CN"/>
              <a:t>)</a:t>
            </a:r>
            <a:endParaRPr lang="en-US" altLang="zh-CN"/>
          </a:p>
        </p:txBody>
      </p:sp>
      <p:sp>
        <p:nvSpPr>
          <p:cNvPr id="47" name="文本框 46"/>
          <p:cNvSpPr txBox="1"/>
          <p:nvPr/>
        </p:nvSpPr>
        <p:spPr>
          <a:xfrm>
            <a:off x="4926330" y="5904865"/>
            <a:ext cx="2621280" cy="368300"/>
          </a:xfrm>
          <a:prstGeom prst="rect">
            <a:avLst/>
          </a:prstGeom>
          <a:noFill/>
        </p:spPr>
        <p:txBody>
          <a:bodyPr wrap="none" rtlCol="0">
            <a:spAutoFit/>
          </a:bodyPr>
          <a:p>
            <a:r>
              <a:rPr lang="en-US" altLang="zh-CN"/>
              <a:t>(</a:t>
            </a:r>
            <a:r>
              <a:rPr lang="zh-CN" altLang="en-US"/>
              <a:t>可均实现</a:t>
            </a:r>
            <a:r>
              <a:rPr lang="zh-CN" altLang="en-US"/>
              <a:t>四种检索方式</a:t>
            </a:r>
            <a:r>
              <a:rPr lang="en-US" altLang="zh-CN"/>
              <a:t>)</a:t>
            </a:r>
            <a:endParaRPr lang="en-US" altLang="zh-CN"/>
          </a:p>
        </p:txBody>
      </p:sp>
      <p:cxnSp>
        <p:nvCxnSpPr>
          <p:cNvPr id="48" name="直接箭头连接符 47"/>
          <p:cNvCxnSpPr>
            <a:stCxn id="32" idx="2"/>
            <a:endCxn id="50" idx="0"/>
          </p:cNvCxnSpPr>
          <p:nvPr/>
        </p:nvCxnSpPr>
        <p:spPr>
          <a:xfrm>
            <a:off x="2691765" y="4869815"/>
            <a:ext cx="4445" cy="431165"/>
          </a:xfrm>
          <a:prstGeom prst="straightConnector1">
            <a:avLst/>
          </a:prstGeom>
          <a:ln w="9525" cap="flat" cmpd="sng">
            <a:solidFill>
              <a:schemeClr val="tx2">
                <a:lumMod val="60000"/>
                <a:lumOff val="40000"/>
              </a:schemeClr>
            </a:solidFill>
            <a:prstDash val="dash"/>
            <a:headEnd type="none" w="med" len="med"/>
            <a:tailEnd type="none" w="med" len="med"/>
          </a:ln>
        </p:spPr>
      </p:cxnSp>
      <p:sp>
        <p:nvSpPr>
          <p:cNvPr id="49" name="矩形 48"/>
          <p:cNvSpPr/>
          <p:nvPr/>
        </p:nvSpPr>
        <p:spPr>
          <a:xfrm>
            <a:off x="2988945" y="5300980"/>
            <a:ext cx="389255" cy="360680"/>
          </a:xfrm>
          <a:prstGeom prst="rect">
            <a:avLst/>
          </a:prstGeom>
          <a:solidFill>
            <a:srgbClr val="E3C93E"/>
          </a:solidFill>
          <a:ln w="9525">
            <a:noFill/>
          </a:ln>
        </p:spPr>
        <p:txBody>
          <a:bodyPr wrap="none" anchor="ctr"/>
          <a:p>
            <a:pPr algn="ctr"/>
            <a:r>
              <a:rPr lang="zh-CN" altLang="en-US" sz="1600" b="0" dirty="0">
                <a:solidFill>
                  <a:schemeClr val="tx1"/>
                </a:solidFill>
                <a:latin typeface="微软雅黑" panose="020B0503020204020204" pitchFamily="34" charset="-122"/>
                <a:ea typeface="微软雅黑" panose="020B0503020204020204" pitchFamily="34" charset="-122"/>
              </a:rPr>
              <a:t>写入</a:t>
            </a:r>
            <a:endParaRPr lang="zh-CN" altLang="en-US" sz="1600" b="0" dirty="0">
              <a:solidFill>
                <a:schemeClr val="tx1"/>
              </a:solidFill>
              <a:latin typeface="微软雅黑" panose="020B0503020204020204" pitchFamily="34" charset="-122"/>
              <a:ea typeface="微软雅黑" panose="020B0503020204020204" pitchFamily="34" charset="-122"/>
            </a:endParaRPr>
          </a:p>
        </p:txBody>
      </p:sp>
      <p:sp>
        <p:nvSpPr>
          <p:cNvPr id="50" name="矩形 49"/>
          <p:cNvSpPr/>
          <p:nvPr/>
        </p:nvSpPr>
        <p:spPr>
          <a:xfrm>
            <a:off x="2501265" y="5300980"/>
            <a:ext cx="389255" cy="360680"/>
          </a:xfrm>
          <a:prstGeom prst="rect">
            <a:avLst/>
          </a:prstGeom>
          <a:solidFill>
            <a:srgbClr val="E3C93E"/>
          </a:solidFill>
          <a:ln w="9525">
            <a:noFill/>
          </a:ln>
        </p:spPr>
        <p:txBody>
          <a:bodyPr wrap="none" anchor="ctr"/>
          <a:p>
            <a:pPr algn="ctr"/>
            <a:r>
              <a:rPr lang="zh-CN" altLang="en-US" sz="1600" b="0" dirty="0">
                <a:solidFill>
                  <a:schemeClr val="tx1"/>
                </a:solidFill>
                <a:latin typeface="微软雅黑" panose="020B0503020204020204" pitchFamily="34" charset="-122"/>
                <a:ea typeface="微软雅黑" panose="020B0503020204020204" pitchFamily="34" charset="-122"/>
              </a:rPr>
              <a:t>写入</a:t>
            </a:r>
            <a:endParaRPr lang="zh-CN" altLang="en-US" sz="1600" b="0" dirty="0">
              <a:solidFill>
                <a:schemeClr val="tx1"/>
              </a:solidFill>
              <a:latin typeface="微软雅黑" panose="020B0503020204020204" pitchFamily="34" charset="-122"/>
              <a:ea typeface="微软雅黑" panose="020B0503020204020204" pitchFamily="34" charset="-122"/>
            </a:endParaRPr>
          </a:p>
        </p:txBody>
      </p:sp>
      <p:sp>
        <p:nvSpPr>
          <p:cNvPr id="51" name="矩形 50"/>
          <p:cNvSpPr/>
          <p:nvPr/>
        </p:nvSpPr>
        <p:spPr>
          <a:xfrm>
            <a:off x="3469005" y="5300980"/>
            <a:ext cx="389255" cy="360680"/>
          </a:xfrm>
          <a:prstGeom prst="rect">
            <a:avLst/>
          </a:prstGeom>
          <a:solidFill>
            <a:srgbClr val="E3C93E"/>
          </a:solidFill>
          <a:ln w="9525">
            <a:noFill/>
          </a:ln>
        </p:spPr>
        <p:txBody>
          <a:bodyPr wrap="none" anchor="ctr"/>
          <a:p>
            <a:pPr algn="ctr"/>
            <a:r>
              <a:rPr lang="zh-CN" altLang="en-US" sz="1600" b="0" dirty="0">
                <a:solidFill>
                  <a:schemeClr val="tx1"/>
                </a:solidFill>
                <a:latin typeface="微软雅黑" panose="020B0503020204020204" pitchFamily="34" charset="-122"/>
                <a:ea typeface="微软雅黑" panose="020B0503020204020204" pitchFamily="34" charset="-122"/>
              </a:rPr>
              <a:t>写入</a:t>
            </a:r>
            <a:endParaRPr lang="zh-CN" altLang="en-US" sz="1600" b="0" dirty="0">
              <a:solidFill>
                <a:schemeClr val="tx1"/>
              </a:solidFill>
              <a:latin typeface="微软雅黑" panose="020B0503020204020204" pitchFamily="34" charset="-122"/>
              <a:ea typeface="微软雅黑" panose="020B0503020204020204" pitchFamily="34" charset="-122"/>
            </a:endParaRPr>
          </a:p>
        </p:txBody>
      </p:sp>
      <p:sp>
        <p:nvSpPr>
          <p:cNvPr id="52" name="矩形 51"/>
          <p:cNvSpPr/>
          <p:nvPr/>
        </p:nvSpPr>
        <p:spPr>
          <a:xfrm>
            <a:off x="3923030" y="5300980"/>
            <a:ext cx="389255" cy="360680"/>
          </a:xfrm>
          <a:prstGeom prst="rect">
            <a:avLst/>
          </a:prstGeom>
          <a:solidFill>
            <a:srgbClr val="E3C93E"/>
          </a:solidFill>
          <a:ln w="9525">
            <a:noFill/>
          </a:ln>
        </p:spPr>
        <p:txBody>
          <a:bodyPr wrap="none" anchor="ctr"/>
          <a:p>
            <a:pPr algn="ctr"/>
            <a:r>
              <a:rPr lang="zh-CN" altLang="en-US" sz="1600" b="0" dirty="0">
                <a:solidFill>
                  <a:schemeClr val="tx1"/>
                </a:solidFill>
                <a:latin typeface="微软雅黑" panose="020B0503020204020204" pitchFamily="34" charset="-122"/>
                <a:ea typeface="微软雅黑" panose="020B0503020204020204" pitchFamily="34" charset="-122"/>
              </a:rPr>
              <a:t>写入</a:t>
            </a:r>
            <a:endParaRPr lang="zh-CN" altLang="en-US" sz="1600" b="0" dirty="0">
              <a:solidFill>
                <a:schemeClr val="tx1"/>
              </a:solidFill>
              <a:latin typeface="微软雅黑" panose="020B0503020204020204" pitchFamily="34" charset="-122"/>
              <a:ea typeface="微软雅黑" panose="020B0503020204020204" pitchFamily="34" charset="-122"/>
            </a:endParaRPr>
          </a:p>
        </p:txBody>
      </p:sp>
      <p:sp>
        <p:nvSpPr>
          <p:cNvPr id="53" name="矩形 52"/>
          <p:cNvSpPr/>
          <p:nvPr/>
        </p:nvSpPr>
        <p:spPr>
          <a:xfrm>
            <a:off x="4377690" y="5300980"/>
            <a:ext cx="389255" cy="360680"/>
          </a:xfrm>
          <a:prstGeom prst="rect">
            <a:avLst/>
          </a:prstGeom>
          <a:solidFill>
            <a:srgbClr val="E3C93E"/>
          </a:solidFill>
          <a:ln w="9525">
            <a:noFill/>
          </a:ln>
        </p:spPr>
        <p:txBody>
          <a:bodyPr wrap="none" anchor="ctr"/>
          <a:p>
            <a:pPr algn="ctr"/>
            <a:r>
              <a:rPr lang="zh-CN" altLang="en-US" sz="1600" b="0" dirty="0">
                <a:solidFill>
                  <a:schemeClr val="tx1"/>
                </a:solidFill>
                <a:latin typeface="微软雅黑" panose="020B0503020204020204" pitchFamily="34" charset="-122"/>
                <a:ea typeface="微软雅黑" panose="020B0503020204020204" pitchFamily="34" charset="-122"/>
              </a:rPr>
              <a:t>写入</a:t>
            </a:r>
            <a:endParaRPr lang="zh-CN" altLang="en-US" sz="1600" b="0" dirty="0">
              <a:solidFill>
                <a:schemeClr val="tx1"/>
              </a:solidFill>
              <a:latin typeface="微软雅黑" panose="020B0503020204020204" pitchFamily="34" charset="-122"/>
              <a:ea typeface="微软雅黑" panose="020B0503020204020204" pitchFamily="34" charset="-122"/>
            </a:endParaRPr>
          </a:p>
        </p:txBody>
      </p:sp>
      <p:cxnSp>
        <p:nvCxnSpPr>
          <p:cNvPr id="54" name="直接箭头连接符 53"/>
          <p:cNvCxnSpPr>
            <a:stCxn id="31" idx="2"/>
            <a:endCxn id="49" idx="0"/>
          </p:cNvCxnSpPr>
          <p:nvPr/>
        </p:nvCxnSpPr>
        <p:spPr>
          <a:xfrm>
            <a:off x="3183890" y="4869815"/>
            <a:ext cx="0" cy="431165"/>
          </a:xfrm>
          <a:prstGeom prst="straightConnector1">
            <a:avLst/>
          </a:prstGeom>
          <a:ln w="9525" cap="flat" cmpd="sng">
            <a:solidFill>
              <a:schemeClr val="tx2">
                <a:lumMod val="60000"/>
                <a:lumOff val="40000"/>
              </a:schemeClr>
            </a:solidFill>
            <a:prstDash val="dash"/>
            <a:headEnd type="none" w="med" len="med"/>
            <a:tailEnd type="none" w="med" len="med"/>
          </a:ln>
        </p:spPr>
      </p:cxnSp>
      <p:cxnSp>
        <p:nvCxnSpPr>
          <p:cNvPr id="55" name="直接箭头连接符 54"/>
          <p:cNvCxnSpPr>
            <a:stCxn id="30" idx="2"/>
            <a:endCxn id="51" idx="0"/>
          </p:cNvCxnSpPr>
          <p:nvPr/>
        </p:nvCxnSpPr>
        <p:spPr>
          <a:xfrm>
            <a:off x="3657600" y="4869815"/>
            <a:ext cx="6350" cy="431165"/>
          </a:xfrm>
          <a:prstGeom prst="straightConnector1">
            <a:avLst/>
          </a:prstGeom>
          <a:ln w="9525" cap="flat" cmpd="sng">
            <a:solidFill>
              <a:schemeClr val="tx2">
                <a:lumMod val="60000"/>
                <a:lumOff val="40000"/>
              </a:schemeClr>
            </a:solidFill>
            <a:prstDash val="dash"/>
            <a:headEnd type="none" w="med" len="med"/>
            <a:tailEnd type="none" w="med" len="med"/>
          </a:ln>
        </p:spPr>
      </p:cxnSp>
      <p:cxnSp>
        <p:nvCxnSpPr>
          <p:cNvPr id="56" name="直接箭头连接符 55"/>
          <p:cNvCxnSpPr>
            <a:stCxn id="28" idx="2"/>
            <a:endCxn id="53" idx="0"/>
          </p:cNvCxnSpPr>
          <p:nvPr/>
        </p:nvCxnSpPr>
        <p:spPr>
          <a:xfrm>
            <a:off x="4572635" y="4869815"/>
            <a:ext cx="0" cy="431165"/>
          </a:xfrm>
          <a:prstGeom prst="straightConnector1">
            <a:avLst/>
          </a:prstGeom>
          <a:ln w="9525" cap="flat" cmpd="sng">
            <a:solidFill>
              <a:schemeClr val="tx2">
                <a:lumMod val="60000"/>
                <a:lumOff val="40000"/>
              </a:schemeClr>
            </a:solidFill>
            <a:prstDash val="dash"/>
            <a:headEnd type="none" w="med" len="med"/>
            <a:tailEnd type="none" w="med" len="med"/>
          </a:ln>
        </p:spPr>
      </p:cxnSp>
      <p:cxnSp>
        <p:nvCxnSpPr>
          <p:cNvPr id="57" name="直接箭头连接符 56"/>
          <p:cNvCxnSpPr>
            <a:stCxn id="29" idx="2"/>
            <a:endCxn id="52" idx="0"/>
          </p:cNvCxnSpPr>
          <p:nvPr/>
        </p:nvCxnSpPr>
        <p:spPr>
          <a:xfrm flipH="1">
            <a:off x="4117975" y="4869815"/>
            <a:ext cx="635" cy="431165"/>
          </a:xfrm>
          <a:prstGeom prst="straightConnector1">
            <a:avLst/>
          </a:prstGeom>
          <a:ln w="9525" cap="flat" cmpd="sng">
            <a:solidFill>
              <a:schemeClr val="tx2">
                <a:lumMod val="60000"/>
                <a:lumOff val="40000"/>
              </a:schemeClr>
            </a:solidFill>
            <a:prstDash val="dash"/>
            <a:headEnd type="none" w="med" len="med"/>
            <a:tailEnd type="none" w="med" len="med"/>
          </a:ln>
        </p:spPr>
      </p:cxnSp>
      <p:sp>
        <p:nvSpPr>
          <p:cNvPr id="58" name="矩形 57"/>
          <p:cNvSpPr/>
          <p:nvPr/>
        </p:nvSpPr>
        <p:spPr>
          <a:xfrm>
            <a:off x="6986270" y="5300980"/>
            <a:ext cx="535305" cy="360680"/>
          </a:xfrm>
          <a:prstGeom prst="rect">
            <a:avLst/>
          </a:prstGeom>
          <a:solidFill>
            <a:srgbClr val="E3C93E"/>
          </a:solidFill>
          <a:ln w="9525">
            <a:noFill/>
          </a:ln>
        </p:spPr>
        <p:txBody>
          <a:bodyPr wrap="none" anchor="ctr"/>
          <a:p>
            <a:pPr algn="ctr"/>
            <a:r>
              <a:rPr lang="zh-CN" altLang="en-US" sz="1600" b="0" dirty="0">
                <a:solidFill>
                  <a:schemeClr val="tx1"/>
                </a:solidFill>
                <a:latin typeface="微软雅黑" panose="020B0503020204020204" pitchFamily="34" charset="-122"/>
                <a:ea typeface="微软雅黑" panose="020B0503020204020204" pitchFamily="34" charset="-122"/>
              </a:rPr>
              <a:t>写</a:t>
            </a:r>
            <a:r>
              <a:rPr lang="en-US" altLang="zh-CN" sz="1600" b="0" dirty="0">
                <a:solidFill>
                  <a:schemeClr val="tx1"/>
                </a:solidFill>
                <a:latin typeface="微软雅黑" panose="020B0503020204020204" pitchFamily="34" charset="-122"/>
                <a:ea typeface="微软雅黑" panose="020B0503020204020204" pitchFamily="34" charset="-122"/>
              </a:rPr>
              <a:t>\</a:t>
            </a:r>
            <a:r>
              <a:rPr lang="zh-CN" altLang="en-US" sz="1600" b="0" dirty="0">
                <a:solidFill>
                  <a:schemeClr val="tx1"/>
                </a:solidFill>
                <a:latin typeface="微软雅黑" panose="020B0503020204020204" pitchFamily="34" charset="-122"/>
                <a:ea typeface="微软雅黑" panose="020B0503020204020204" pitchFamily="34" charset="-122"/>
              </a:rPr>
              <a:t>输</a:t>
            </a:r>
            <a:endParaRPr lang="zh-CN" altLang="en-US" sz="1600" b="0" dirty="0">
              <a:solidFill>
                <a:schemeClr val="tx1"/>
              </a:solidFill>
              <a:latin typeface="微软雅黑" panose="020B0503020204020204" pitchFamily="34" charset="-122"/>
              <a:ea typeface="微软雅黑" panose="020B0503020204020204" pitchFamily="34" charset="-122"/>
            </a:endParaRPr>
          </a:p>
        </p:txBody>
      </p:sp>
      <p:sp>
        <p:nvSpPr>
          <p:cNvPr id="59" name="矩形 58"/>
          <p:cNvSpPr/>
          <p:nvPr/>
        </p:nvSpPr>
        <p:spPr>
          <a:xfrm>
            <a:off x="6315075" y="5300980"/>
            <a:ext cx="542925" cy="360680"/>
          </a:xfrm>
          <a:prstGeom prst="rect">
            <a:avLst/>
          </a:prstGeom>
          <a:solidFill>
            <a:srgbClr val="E3C93E"/>
          </a:solidFill>
          <a:ln w="9525">
            <a:noFill/>
          </a:ln>
        </p:spPr>
        <p:txBody>
          <a:bodyPr wrap="none" anchor="ctr"/>
          <a:p>
            <a:pPr algn="ctr"/>
            <a:r>
              <a:rPr lang="zh-CN" altLang="en-US" sz="1600" b="0" dirty="0">
                <a:solidFill>
                  <a:schemeClr val="tx1"/>
                </a:solidFill>
                <a:latin typeface="微软雅黑" panose="020B0503020204020204" pitchFamily="34" charset="-122"/>
                <a:ea typeface="微软雅黑" panose="020B0503020204020204" pitchFamily="34" charset="-122"/>
              </a:rPr>
              <a:t>写</a:t>
            </a:r>
            <a:r>
              <a:rPr lang="en-US" altLang="zh-CN" sz="1600" b="0" dirty="0">
                <a:solidFill>
                  <a:schemeClr val="tx1"/>
                </a:solidFill>
                <a:latin typeface="微软雅黑" panose="020B0503020204020204" pitchFamily="34" charset="-122"/>
                <a:ea typeface="微软雅黑" panose="020B0503020204020204" pitchFamily="34" charset="-122"/>
              </a:rPr>
              <a:t>\</a:t>
            </a:r>
            <a:r>
              <a:rPr lang="zh-CN" altLang="en-US" sz="1600" b="0" dirty="0">
                <a:solidFill>
                  <a:schemeClr val="tx1"/>
                </a:solidFill>
                <a:latin typeface="微软雅黑" panose="020B0503020204020204" pitchFamily="34" charset="-122"/>
                <a:ea typeface="微软雅黑" panose="020B0503020204020204" pitchFamily="34" charset="-122"/>
              </a:rPr>
              <a:t>输</a:t>
            </a:r>
            <a:endParaRPr lang="zh-CN" altLang="en-US" sz="1600" b="0" dirty="0">
              <a:solidFill>
                <a:schemeClr val="tx1"/>
              </a:solidFill>
              <a:latin typeface="微软雅黑" panose="020B0503020204020204" pitchFamily="34" charset="-122"/>
              <a:ea typeface="微软雅黑" panose="020B0503020204020204" pitchFamily="34" charset="-122"/>
            </a:endParaRPr>
          </a:p>
        </p:txBody>
      </p:sp>
      <p:sp>
        <p:nvSpPr>
          <p:cNvPr id="60" name="矩形 59"/>
          <p:cNvSpPr/>
          <p:nvPr/>
        </p:nvSpPr>
        <p:spPr>
          <a:xfrm>
            <a:off x="5626100" y="5300980"/>
            <a:ext cx="532130" cy="360680"/>
          </a:xfrm>
          <a:prstGeom prst="rect">
            <a:avLst/>
          </a:prstGeom>
          <a:solidFill>
            <a:srgbClr val="E3C93E"/>
          </a:solidFill>
          <a:ln w="9525">
            <a:noFill/>
          </a:ln>
        </p:spPr>
        <p:txBody>
          <a:bodyPr wrap="none" anchor="ctr"/>
          <a:p>
            <a:pPr algn="ctr"/>
            <a:r>
              <a:rPr lang="zh-CN" altLang="en-US" sz="1600" b="0" dirty="0">
                <a:solidFill>
                  <a:schemeClr val="tx1"/>
                </a:solidFill>
                <a:latin typeface="微软雅黑" panose="020B0503020204020204" pitchFamily="34" charset="-122"/>
                <a:ea typeface="微软雅黑" panose="020B0503020204020204" pitchFamily="34" charset="-122"/>
              </a:rPr>
              <a:t>写</a:t>
            </a:r>
            <a:r>
              <a:rPr lang="en-US" altLang="zh-CN" sz="1600" b="0" dirty="0">
                <a:solidFill>
                  <a:schemeClr val="tx1"/>
                </a:solidFill>
                <a:latin typeface="微软雅黑" panose="020B0503020204020204" pitchFamily="34" charset="-122"/>
                <a:ea typeface="微软雅黑" panose="020B0503020204020204" pitchFamily="34" charset="-122"/>
              </a:rPr>
              <a:t>\</a:t>
            </a:r>
            <a:r>
              <a:rPr lang="zh-CN" altLang="en-US" sz="1600" b="0" dirty="0">
                <a:solidFill>
                  <a:schemeClr val="tx1"/>
                </a:solidFill>
                <a:latin typeface="微软雅黑" panose="020B0503020204020204" pitchFamily="34" charset="-122"/>
                <a:ea typeface="微软雅黑" panose="020B0503020204020204" pitchFamily="34" charset="-122"/>
              </a:rPr>
              <a:t>输</a:t>
            </a:r>
            <a:endParaRPr lang="zh-CN" altLang="en-US" sz="1600" b="0" dirty="0">
              <a:solidFill>
                <a:schemeClr val="tx1"/>
              </a:solidFill>
              <a:latin typeface="微软雅黑" panose="020B0503020204020204" pitchFamily="34" charset="-122"/>
              <a:ea typeface="微软雅黑" panose="020B0503020204020204" pitchFamily="34" charset="-122"/>
            </a:endParaRPr>
          </a:p>
        </p:txBody>
      </p:sp>
      <p:sp>
        <p:nvSpPr>
          <p:cNvPr id="61" name="矩形 60"/>
          <p:cNvSpPr/>
          <p:nvPr/>
        </p:nvSpPr>
        <p:spPr>
          <a:xfrm>
            <a:off x="4986655" y="5300980"/>
            <a:ext cx="527685" cy="360680"/>
          </a:xfrm>
          <a:prstGeom prst="rect">
            <a:avLst/>
          </a:prstGeom>
          <a:solidFill>
            <a:srgbClr val="E3C93E"/>
          </a:solidFill>
          <a:ln w="9525">
            <a:noFill/>
          </a:ln>
        </p:spPr>
        <p:txBody>
          <a:bodyPr wrap="none" anchor="ctr"/>
          <a:p>
            <a:pPr algn="ctr"/>
            <a:r>
              <a:rPr lang="zh-CN" altLang="en-US" sz="1600" b="0" dirty="0">
                <a:solidFill>
                  <a:schemeClr val="tx1"/>
                </a:solidFill>
                <a:latin typeface="微软雅黑" panose="020B0503020204020204" pitchFamily="34" charset="-122"/>
                <a:ea typeface="微软雅黑" panose="020B0503020204020204" pitchFamily="34" charset="-122"/>
              </a:rPr>
              <a:t>输出</a:t>
            </a:r>
            <a:endParaRPr lang="zh-CN" altLang="en-US" sz="1600" b="0" dirty="0">
              <a:solidFill>
                <a:schemeClr val="tx1"/>
              </a:solidFill>
              <a:latin typeface="微软雅黑" panose="020B0503020204020204" pitchFamily="34" charset="-122"/>
              <a:ea typeface="微软雅黑" panose="020B0503020204020204" pitchFamily="34" charset="-122"/>
            </a:endParaRPr>
          </a:p>
        </p:txBody>
      </p:sp>
      <p:cxnSp>
        <p:nvCxnSpPr>
          <p:cNvPr id="62" name="直接箭头连接符 61"/>
          <p:cNvCxnSpPr>
            <a:stCxn id="41" idx="2"/>
            <a:endCxn id="58" idx="0"/>
          </p:cNvCxnSpPr>
          <p:nvPr/>
        </p:nvCxnSpPr>
        <p:spPr>
          <a:xfrm>
            <a:off x="7052945" y="4869815"/>
            <a:ext cx="201295" cy="431165"/>
          </a:xfrm>
          <a:prstGeom prst="straightConnector1">
            <a:avLst/>
          </a:prstGeom>
          <a:ln w="9525" cap="flat" cmpd="sng">
            <a:solidFill>
              <a:schemeClr val="tx2">
                <a:lumMod val="60000"/>
                <a:lumOff val="40000"/>
              </a:schemeClr>
            </a:solidFill>
            <a:prstDash val="dash"/>
            <a:headEnd type="none" w="med" len="med"/>
            <a:tailEnd type="none" w="med" len="med"/>
          </a:ln>
        </p:spPr>
      </p:cxnSp>
      <p:cxnSp>
        <p:nvCxnSpPr>
          <p:cNvPr id="63" name="直接箭头连接符 62"/>
          <p:cNvCxnSpPr/>
          <p:nvPr/>
        </p:nvCxnSpPr>
        <p:spPr>
          <a:xfrm>
            <a:off x="6510020" y="4869815"/>
            <a:ext cx="78105" cy="431165"/>
          </a:xfrm>
          <a:prstGeom prst="straightConnector1">
            <a:avLst/>
          </a:prstGeom>
          <a:ln w="9525" cap="flat" cmpd="sng">
            <a:solidFill>
              <a:schemeClr val="tx2">
                <a:lumMod val="60000"/>
                <a:lumOff val="40000"/>
              </a:schemeClr>
            </a:solidFill>
            <a:prstDash val="dash"/>
            <a:headEnd type="none" w="med" len="med"/>
            <a:tailEnd type="none" w="med" len="med"/>
          </a:ln>
        </p:spPr>
      </p:cxnSp>
      <p:cxnSp>
        <p:nvCxnSpPr>
          <p:cNvPr id="64" name="直接箭头连接符 63"/>
          <p:cNvCxnSpPr>
            <a:stCxn id="39" idx="2"/>
            <a:endCxn id="60" idx="0"/>
          </p:cNvCxnSpPr>
          <p:nvPr/>
        </p:nvCxnSpPr>
        <p:spPr>
          <a:xfrm flipH="1">
            <a:off x="5892165" y="4869815"/>
            <a:ext cx="71755" cy="431165"/>
          </a:xfrm>
          <a:prstGeom prst="straightConnector1">
            <a:avLst/>
          </a:prstGeom>
          <a:ln w="9525" cap="flat" cmpd="sng">
            <a:solidFill>
              <a:schemeClr val="tx2">
                <a:lumMod val="60000"/>
                <a:lumOff val="40000"/>
              </a:schemeClr>
            </a:solidFill>
            <a:prstDash val="dash"/>
            <a:headEnd type="none" w="med" len="med"/>
            <a:tailEnd type="none" w="med" len="med"/>
          </a:ln>
        </p:spPr>
      </p:cxnSp>
      <p:cxnSp>
        <p:nvCxnSpPr>
          <p:cNvPr id="65" name="直接箭头连接符 64"/>
          <p:cNvCxnSpPr>
            <a:stCxn id="38" idx="2"/>
            <a:endCxn id="61" idx="0"/>
          </p:cNvCxnSpPr>
          <p:nvPr/>
        </p:nvCxnSpPr>
        <p:spPr>
          <a:xfrm flipH="1">
            <a:off x="5250815" y="4879975"/>
            <a:ext cx="167005" cy="421005"/>
          </a:xfrm>
          <a:prstGeom prst="straightConnector1">
            <a:avLst/>
          </a:prstGeom>
          <a:ln w="9525" cap="flat" cmpd="sng">
            <a:solidFill>
              <a:schemeClr val="tx2">
                <a:lumMod val="60000"/>
                <a:lumOff val="40000"/>
              </a:schemeClr>
            </a:solidFill>
            <a:prstDash val="dash"/>
            <a:headEnd type="none" w="med" len="med"/>
            <a:tailEnd type="none" w="med" len="med"/>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TextBox 5" hidden="1"/>
          <p:cNvSpPr txBox="1"/>
          <p:nvPr/>
        </p:nvSpPr>
        <p:spPr>
          <a:xfrm>
            <a:off x="1939925" y="1954213"/>
            <a:ext cx="1943100" cy="369887"/>
          </a:xfrm>
          <a:prstGeom prst="rect">
            <a:avLst/>
          </a:prstGeom>
          <a:noFill/>
          <a:ln w="9525">
            <a:noFill/>
          </a:ln>
        </p:spPr>
        <p:txBody>
          <a:bodyPr anchor="t">
            <a:spAutoFit/>
          </a:bodyPr>
          <a:p>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8194" name="矩形 6" hidden="1"/>
          <p:cNvSpPr/>
          <p:nvPr/>
        </p:nvSpPr>
        <p:spPr>
          <a:xfrm>
            <a:off x="1939925" y="3025775"/>
            <a:ext cx="1471613" cy="646113"/>
          </a:xfrm>
          <a:prstGeom prst="rect">
            <a:avLst/>
          </a:prstGeom>
          <a:noFill/>
          <a:ln w="9525">
            <a:noFill/>
          </a:ln>
        </p:spPr>
        <p:txBody>
          <a:bodyPr anchor="t">
            <a:spAutoFit/>
          </a:bodyPr>
          <a:p>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8195" name="矩形 7" hidden="1"/>
          <p:cNvSpPr/>
          <p:nvPr/>
        </p:nvSpPr>
        <p:spPr>
          <a:xfrm>
            <a:off x="2011363" y="4240213"/>
            <a:ext cx="1471612" cy="646112"/>
          </a:xfrm>
          <a:prstGeom prst="rect">
            <a:avLst/>
          </a:prstGeom>
          <a:noFill/>
          <a:ln w="9525">
            <a:noFill/>
          </a:ln>
        </p:spPr>
        <p:txBody>
          <a:bodyPr anchor="t">
            <a:spAutoFit/>
          </a:bodyPr>
          <a:p>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8196" name="矩形 8" hidden="1"/>
          <p:cNvSpPr/>
          <p:nvPr/>
        </p:nvSpPr>
        <p:spPr>
          <a:xfrm>
            <a:off x="2011363" y="5526088"/>
            <a:ext cx="1471612" cy="646112"/>
          </a:xfrm>
          <a:prstGeom prst="rect">
            <a:avLst/>
          </a:prstGeom>
          <a:noFill/>
          <a:ln w="9525">
            <a:noFill/>
          </a:ln>
        </p:spPr>
        <p:txBody>
          <a:bodyPr anchor="t">
            <a:spAutoFit/>
          </a:bodyPr>
          <a:p>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8197" name="矩形 6"/>
          <p:cNvSpPr/>
          <p:nvPr/>
        </p:nvSpPr>
        <p:spPr>
          <a:xfrm>
            <a:off x="357188" y="285750"/>
            <a:ext cx="2966085" cy="953135"/>
          </a:xfrm>
          <a:prstGeom prst="rect">
            <a:avLst/>
          </a:prstGeom>
          <a:noFill/>
          <a:ln w="9525">
            <a:noFill/>
          </a:ln>
        </p:spPr>
        <p:txBody>
          <a:bodyPr wrap="none" anchor="t">
            <a:spAutoFit/>
          </a:bodyPr>
          <a:p>
            <a:r>
              <a:rPr lang="en-US" altLang="zh-CN" sz="2800" dirty="0">
                <a:latin typeface="微软雅黑" panose="020B0503020204020204" pitchFamily="34" charset="-122"/>
                <a:ea typeface="微软雅黑" panose="020B0503020204020204" pitchFamily="34" charset="-122"/>
              </a:rPr>
              <a:t>4.</a:t>
            </a:r>
            <a:r>
              <a:rPr lang="zh-CN" altLang="en-US" sz="2800" dirty="0">
                <a:latin typeface="微软雅黑" panose="020B0503020204020204" pitchFamily="34" charset="-122"/>
                <a:ea typeface="微软雅黑" panose="020B0503020204020204" pitchFamily="34" charset="-122"/>
                <a:sym typeface="宋体" panose="02010600030101010101" pitchFamily="2" charset="-122"/>
              </a:rPr>
              <a:t>各模块功能实现</a:t>
            </a:r>
            <a:endParaRPr lang="zh-CN" altLang="en-US"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p:txBody>
      </p:sp>
      <p:sp>
        <p:nvSpPr>
          <p:cNvPr id="26" name="矩形 25"/>
          <p:cNvSpPr/>
          <p:nvPr/>
        </p:nvSpPr>
        <p:spPr>
          <a:xfrm>
            <a:off x="177800" y="1484313"/>
            <a:ext cx="2762250" cy="1897063"/>
          </a:xfrm>
          <a:prstGeom prst="rect">
            <a:avLst/>
          </a:prstGeom>
          <a:blipFill>
            <a:blip r:embed="rId1"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 name="矩形 26"/>
          <p:cNvSpPr/>
          <p:nvPr/>
        </p:nvSpPr>
        <p:spPr>
          <a:xfrm>
            <a:off x="177800" y="3381375"/>
            <a:ext cx="2762250" cy="3056890"/>
          </a:xfrm>
          <a:prstGeom prst="rect">
            <a:avLst/>
          </a:prstGeom>
          <a:solidFill>
            <a:srgbClr val="E3C9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28" name="矩形: 圆角 3"/>
          <p:cNvSpPr/>
          <p:nvPr/>
        </p:nvSpPr>
        <p:spPr>
          <a:xfrm>
            <a:off x="533400" y="3279775"/>
            <a:ext cx="2049463" cy="481013"/>
          </a:xfrm>
          <a:prstGeom prst="roundRect">
            <a:avLst>
              <a:gd name="adj" fmla="val 50000"/>
            </a:avLst>
          </a:prstGeom>
          <a:solidFill>
            <a:srgbClr val="3E3C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bg1">
                    <a:lumMod val="95000"/>
                  </a:schemeClr>
                </a:solidFill>
                <a:effectLst/>
                <a:uLnTx/>
                <a:uFillTx/>
                <a:latin typeface="+mn-lt"/>
                <a:ea typeface="+mn-ea"/>
                <a:cs typeface="+mn-cs"/>
              </a:rPr>
              <a:t>ReadFile</a:t>
            </a:r>
            <a:endParaRPr kumimoji="0" lang="zh-CN" altLang="en-US" sz="1800" b="0" i="0" u="none" strike="noStrike" kern="1200" cap="none" spc="0" normalizeH="0" baseline="0" noProof="0" dirty="0">
              <a:ln>
                <a:noFill/>
              </a:ln>
              <a:solidFill>
                <a:schemeClr val="bg1">
                  <a:lumMod val="95000"/>
                </a:schemeClr>
              </a:solidFill>
              <a:effectLst/>
              <a:uLnTx/>
              <a:uFillTx/>
              <a:latin typeface="+mn-lt"/>
              <a:ea typeface="+mn-ea"/>
              <a:cs typeface="+mn-cs"/>
            </a:endParaRPr>
          </a:p>
        </p:txBody>
      </p:sp>
      <p:sp>
        <p:nvSpPr>
          <p:cNvPr id="29" name="矩形 28"/>
          <p:cNvSpPr/>
          <p:nvPr/>
        </p:nvSpPr>
        <p:spPr>
          <a:xfrm>
            <a:off x="3122613" y="1484313"/>
            <a:ext cx="2841625" cy="1897063"/>
          </a:xfrm>
          <a:prstGeom prst="rect">
            <a:avLst/>
          </a:prstGeom>
          <a:blipFill>
            <a:blip r:embed="rId2"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 name="矩形 29"/>
          <p:cNvSpPr/>
          <p:nvPr/>
        </p:nvSpPr>
        <p:spPr>
          <a:xfrm>
            <a:off x="3124200" y="3354705"/>
            <a:ext cx="2840355" cy="3083560"/>
          </a:xfrm>
          <a:prstGeom prst="rect">
            <a:avLst/>
          </a:prstGeom>
          <a:solidFill>
            <a:srgbClr val="E3C9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31" name="矩形 30"/>
          <p:cNvSpPr/>
          <p:nvPr/>
        </p:nvSpPr>
        <p:spPr>
          <a:xfrm>
            <a:off x="6146800" y="1484313"/>
            <a:ext cx="2781300" cy="1897063"/>
          </a:xfrm>
          <a:prstGeom prst="rect">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2" name="矩形 31"/>
          <p:cNvSpPr/>
          <p:nvPr/>
        </p:nvSpPr>
        <p:spPr>
          <a:xfrm>
            <a:off x="6146800" y="3381375"/>
            <a:ext cx="2781300" cy="3056890"/>
          </a:xfrm>
          <a:prstGeom prst="rect">
            <a:avLst/>
          </a:prstGeom>
          <a:solidFill>
            <a:srgbClr val="E3C9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33" name="矩形: 圆角 16"/>
          <p:cNvSpPr/>
          <p:nvPr/>
        </p:nvSpPr>
        <p:spPr>
          <a:xfrm>
            <a:off x="3489325" y="3279775"/>
            <a:ext cx="2047875" cy="481013"/>
          </a:xfrm>
          <a:prstGeom prst="roundRect">
            <a:avLst>
              <a:gd name="adj" fmla="val 50000"/>
            </a:avLst>
          </a:prstGeom>
          <a:solidFill>
            <a:srgbClr val="3E3C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bg1">
                    <a:lumMod val="95000"/>
                  </a:schemeClr>
                </a:solidFill>
                <a:effectLst/>
                <a:uLnTx/>
                <a:uFillTx/>
                <a:latin typeface="+mn-lt"/>
                <a:ea typeface="+mn-ea"/>
                <a:cs typeface="+mn-cs"/>
              </a:rPr>
              <a:t>Sort</a:t>
            </a:r>
            <a:endParaRPr kumimoji="0" lang="zh-CN" altLang="en-US" sz="1800" b="0" i="0" u="none" strike="noStrike" kern="1200" cap="none" spc="0" normalizeH="0" baseline="0" noProof="0" dirty="0">
              <a:ln>
                <a:noFill/>
              </a:ln>
              <a:solidFill>
                <a:schemeClr val="bg1">
                  <a:lumMod val="95000"/>
                </a:schemeClr>
              </a:solidFill>
              <a:effectLst/>
              <a:uLnTx/>
              <a:uFillTx/>
              <a:latin typeface="+mn-lt"/>
              <a:ea typeface="+mn-ea"/>
              <a:cs typeface="+mn-cs"/>
            </a:endParaRPr>
          </a:p>
        </p:txBody>
      </p:sp>
      <p:sp>
        <p:nvSpPr>
          <p:cNvPr id="34" name="矩形: 圆角 17"/>
          <p:cNvSpPr/>
          <p:nvPr/>
        </p:nvSpPr>
        <p:spPr>
          <a:xfrm>
            <a:off x="6511925" y="3279775"/>
            <a:ext cx="2049463" cy="481013"/>
          </a:xfrm>
          <a:prstGeom prst="roundRect">
            <a:avLst>
              <a:gd name="adj" fmla="val 50000"/>
            </a:avLst>
          </a:prstGeom>
          <a:solidFill>
            <a:srgbClr val="3E3C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bg1">
                    <a:lumMod val="95000"/>
                  </a:schemeClr>
                </a:solidFill>
                <a:effectLst/>
                <a:uLnTx/>
                <a:uFillTx/>
                <a:latin typeface="+mn-lt"/>
                <a:ea typeface="+mn-ea"/>
                <a:cs typeface="+mn-cs"/>
              </a:rPr>
              <a:t>Search</a:t>
            </a:r>
            <a:endParaRPr kumimoji="0" lang="zh-CN" altLang="en-US" sz="1800" b="0" i="0" u="none" strike="noStrike" kern="1200" cap="none" spc="0" normalizeH="0" baseline="0" noProof="0" dirty="0">
              <a:ln>
                <a:noFill/>
              </a:ln>
              <a:solidFill>
                <a:schemeClr val="bg1">
                  <a:lumMod val="95000"/>
                </a:schemeClr>
              </a:solidFill>
              <a:effectLst/>
              <a:uLnTx/>
              <a:uFillTx/>
              <a:latin typeface="+mn-lt"/>
              <a:ea typeface="+mn-ea"/>
              <a:cs typeface="+mn-cs"/>
            </a:endParaRPr>
          </a:p>
        </p:txBody>
      </p:sp>
      <p:sp>
        <p:nvSpPr>
          <p:cNvPr id="8207" name="矩形 12"/>
          <p:cNvSpPr/>
          <p:nvPr/>
        </p:nvSpPr>
        <p:spPr>
          <a:xfrm>
            <a:off x="176213" y="3760788"/>
            <a:ext cx="2765425" cy="2891790"/>
          </a:xfrm>
          <a:prstGeom prst="rect">
            <a:avLst/>
          </a:prstGeom>
          <a:noFill/>
          <a:ln w="9525">
            <a:noFill/>
          </a:ln>
        </p:spPr>
        <p:txBody>
          <a:bodyPr wrap="square" anchor="t">
            <a:spAutoFit/>
          </a:bodyPr>
          <a:p>
            <a:r>
              <a:rPr lang="zh-CN" altLang="en-US" sz="1400" b="1" dirty="0">
                <a:latin typeface="微软雅黑" panose="020B0503020204020204" pitchFamily="34" charset="-122"/>
                <a:ea typeface="微软雅黑" panose="020B0503020204020204" pitchFamily="34" charset="-122"/>
              </a:rPr>
              <a:t>功能概要</a:t>
            </a:r>
            <a:r>
              <a:rPr lang="en-US" altLang="zh-CN"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进行读取文件操作，并将读取信息存储在结构体数组中。</a:t>
            </a:r>
            <a:endParaRPr lang="zh-CN" altLang="en-US" sz="1400" dirty="0">
              <a:latin typeface="微软雅黑" panose="020B0503020204020204" pitchFamily="34" charset="-122"/>
              <a:ea typeface="微软雅黑" panose="020B0503020204020204" pitchFamily="34" charset="-122"/>
            </a:endParaRPr>
          </a:p>
          <a:p>
            <a:r>
              <a:rPr lang="zh-CN" altLang="en-US" sz="1400" b="1" dirty="0">
                <a:latin typeface="微软雅黑" panose="020B0503020204020204" pitchFamily="34" charset="-122"/>
                <a:ea typeface="微软雅黑" panose="020B0503020204020204" pitchFamily="34" charset="-122"/>
              </a:rPr>
              <a:t>详细说明</a:t>
            </a:r>
            <a:r>
              <a:rPr lang="en-US" altLang="zh-CN"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1.打开并读取二进制文件 2.读取并宏反转</a:t>
            </a:r>
            <a:r>
              <a:rPr lang="en-US" altLang="zh-CN" sz="1400" dirty="0">
                <a:latin typeface="微软雅黑" panose="020B0503020204020204" pitchFamily="34" charset="-122"/>
                <a:ea typeface="微软雅黑" panose="020B0503020204020204" pitchFamily="34" charset="-122"/>
              </a:rPr>
              <a:t>record</a:t>
            </a:r>
            <a:r>
              <a:rPr lang="zh-CN" altLang="en-US" sz="1400" dirty="0">
                <a:latin typeface="微软雅黑" panose="020B0503020204020204" pitchFamily="34" charset="-122"/>
                <a:ea typeface="微软雅黑" panose="020B0503020204020204" pitchFamily="34" charset="-122"/>
              </a:rPr>
              <a:t>Size、</a:t>
            </a:r>
            <a:r>
              <a:rPr lang="en-US" altLang="zh-CN" sz="1400" dirty="0">
                <a:latin typeface="微软雅黑" panose="020B0503020204020204" pitchFamily="34" charset="-122"/>
                <a:ea typeface="微软雅黑" panose="020B0503020204020204" pitchFamily="34" charset="-122"/>
              </a:rPr>
              <a:t>L</a:t>
            </a:r>
            <a:r>
              <a:rPr lang="zh-CN" altLang="en-US" sz="1400" dirty="0">
                <a:latin typeface="微软雅黑" panose="020B0503020204020204" pitchFamily="34" charset="-122"/>
                <a:ea typeface="微软雅黑" panose="020B0503020204020204" pitchFamily="34" charset="-122"/>
              </a:rPr>
              <a:t>ink</a:t>
            </a:r>
            <a:r>
              <a:rPr lang="en-US" altLang="zh-CN" sz="1400" dirty="0">
                <a:latin typeface="微软雅黑" panose="020B0503020204020204" pitchFamily="34" charset="-122"/>
                <a:ea typeface="微软雅黑" panose="020B0503020204020204" pitchFamily="34" charset="-122"/>
              </a:rPr>
              <a:t>ID</a:t>
            </a: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roadNameLen</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roadInfo</a:t>
            </a: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3</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在</a:t>
            </a:r>
            <a:r>
              <a:rPr lang="en-US" altLang="zh-CN" sz="1400" dirty="0">
                <a:latin typeface="微软雅黑" panose="020B0503020204020204" pitchFamily="34" charset="-122"/>
                <a:ea typeface="微软雅黑" panose="020B0503020204020204" pitchFamily="34" charset="-122"/>
              </a:rPr>
              <a:t>roadInfo</a:t>
            </a:r>
            <a:r>
              <a:rPr lang="zh-CN" altLang="en-US" sz="1400" dirty="0">
                <a:latin typeface="微软雅黑" panose="020B0503020204020204" pitchFamily="34" charset="-122"/>
                <a:ea typeface="微软雅黑" panose="020B0503020204020204" pitchFamily="34" charset="-122"/>
              </a:rPr>
              <a:t>中获取Class番号、岔路数、 flag </a:t>
            </a:r>
            <a:r>
              <a:rPr lang="en-US" altLang="zh-CN" sz="1400" dirty="0">
                <a:latin typeface="微软雅黑" panose="020B0503020204020204" pitchFamily="34" charset="-122"/>
                <a:ea typeface="微软雅黑" panose="020B0503020204020204" pitchFamily="34" charset="-122"/>
              </a:rPr>
              <a:t>4</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把读取和获取到的数据写入文本文件，并存储在结构体数组中</a:t>
            </a:r>
            <a:r>
              <a:rPr lang="en-US" altLang="zh-CN" sz="1400" dirty="0">
                <a:latin typeface="微软雅黑" panose="020B0503020204020204" pitchFamily="34" charset="-122"/>
                <a:ea typeface="微软雅黑" panose="020B0503020204020204" pitchFamily="34" charset="-122"/>
              </a:rPr>
              <a:t>5</a:t>
            </a:r>
            <a:r>
              <a:rPr lang="zh-CN" altLang="en-US" sz="1400" dirty="0">
                <a:latin typeface="微软雅黑" panose="020B0503020204020204" pitchFamily="34" charset="-122"/>
                <a:ea typeface="微软雅黑" panose="020B0503020204020204" pitchFamily="34" charset="-122"/>
              </a:rPr>
              <a:t>.判断</a:t>
            </a:r>
            <a:r>
              <a:rPr lang="en-US" altLang="zh-CN" sz="1400" dirty="0">
                <a:latin typeface="微软雅黑" panose="020B0503020204020204" pitchFamily="34" charset="-122"/>
                <a:ea typeface="微软雅黑" panose="020B0503020204020204" pitchFamily="34" charset="-122"/>
              </a:rPr>
              <a:t>roadSiae</a:t>
            </a:r>
            <a:r>
              <a:rPr lang="zh-CN" altLang="en-US" sz="1400" dirty="0">
                <a:latin typeface="微软雅黑" panose="020B0503020204020204" pitchFamily="34" charset="-122"/>
                <a:ea typeface="微软雅黑" panose="020B0503020204020204" pitchFamily="34" charset="-122"/>
              </a:rPr>
              <a:t>-12是否大于0, 若大于0读取道路名称并存储， 否则输出无道路名称。</a:t>
            </a:r>
            <a:endParaRPr lang="zh-CN" altLang="en-US"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p:txBody>
      </p:sp>
      <p:sp>
        <p:nvSpPr>
          <p:cNvPr id="8208" name="矩形 13"/>
          <p:cNvSpPr/>
          <p:nvPr/>
        </p:nvSpPr>
        <p:spPr>
          <a:xfrm>
            <a:off x="6146800" y="3762375"/>
            <a:ext cx="2781300" cy="2676525"/>
          </a:xfrm>
          <a:prstGeom prst="rect">
            <a:avLst/>
          </a:prstGeom>
          <a:noFill/>
          <a:ln w="9525">
            <a:noFill/>
          </a:ln>
        </p:spPr>
        <p:txBody>
          <a:bodyPr wrap="square" anchor="t">
            <a:spAutoFit/>
          </a:bodyPr>
          <a:p>
            <a:r>
              <a:rPr lang="zh-CN" altLang="en-US" sz="1400" b="1" dirty="0">
                <a:latin typeface="微软雅黑" panose="020B0503020204020204" pitchFamily="34" charset="-122"/>
                <a:ea typeface="微软雅黑" panose="020B0503020204020204" pitchFamily="34" charset="-122"/>
              </a:rPr>
              <a:t>功能概要</a:t>
            </a:r>
            <a:r>
              <a:rPr lang="en-US" altLang="zh-CN"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在结构数组已完成排序的基础上，对道路信息数据进行检索。</a:t>
            </a:r>
            <a:endParaRPr lang="zh-CN" altLang="en-US" sz="1400" dirty="0">
              <a:latin typeface="微软雅黑" panose="020B0503020204020204" pitchFamily="34" charset="-122"/>
              <a:ea typeface="微软雅黑" panose="020B0503020204020204" pitchFamily="34" charset="-122"/>
            </a:endParaRPr>
          </a:p>
          <a:p>
            <a:r>
              <a:rPr lang="zh-CN" altLang="en-US" sz="1400" b="1" dirty="0">
                <a:latin typeface="微软雅黑" panose="020B0503020204020204" pitchFamily="34" charset="-122"/>
                <a:ea typeface="微软雅黑" panose="020B0503020204020204" pitchFamily="34" charset="-122"/>
              </a:rPr>
              <a:t>详细说明</a:t>
            </a:r>
            <a:r>
              <a:rPr lang="en-US" altLang="zh-CN" sz="1400" b="1"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新建并打开来存储不同方式检索结果对应的目标文本文件</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用</a:t>
            </a:r>
            <a:r>
              <a:rPr lang="en-US" altLang="zh-CN" sz="1400" dirty="0">
                <a:latin typeface="微软雅黑" panose="020B0503020204020204" pitchFamily="34" charset="-122"/>
                <a:ea typeface="微软雅黑" panose="020B0503020204020204" pitchFamily="34" charset="-122"/>
              </a:rPr>
              <a:t>switch</a:t>
            </a:r>
            <a:r>
              <a:rPr lang="zh-CN" altLang="en-US" sz="1400" dirty="0">
                <a:latin typeface="微软雅黑" panose="020B0503020204020204" pitchFamily="34" charset="-122"/>
                <a:ea typeface="微软雅黑" panose="020B0503020204020204" pitchFamily="34" charset="-122"/>
              </a:rPr>
              <a:t>开关语句选择检索方式</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包括</a:t>
            </a:r>
            <a:r>
              <a:rPr lang="en-US" altLang="zh-CN" sz="1400" dirty="0">
                <a:latin typeface="微软雅黑" panose="020B0503020204020204" pitchFamily="34" charset="-122"/>
                <a:ea typeface="微软雅黑" panose="020B0503020204020204" pitchFamily="34" charset="-122"/>
              </a:rPr>
              <a:t>LinkID</a:t>
            </a:r>
            <a:r>
              <a:rPr lang="zh-CN" altLang="en-US" sz="1400" dirty="0">
                <a:latin typeface="微软雅黑" panose="020B0503020204020204" pitchFamily="34" charset="-122"/>
                <a:ea typeface="微软雅黑" panose="020B0503020204020204" pitchFamily="34" charset="-122"/>
              </a:rPr>
              <a:t>检索、道路名检索、道路分支检索、番号检索</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把检索结果大于</a:t>
            </a:r>
            <a:r>
              <a:rPr lang="en-US" altLang="zh-CN" sz="1400" dirty="0">
                <a:latin typeface="微软雅黑" panose="020B0503020204020204" pitchFamily="34" charset="-122"/>
                <a:ea typeface="微软雅黑" panose="020B0503020204020204" pitchFamily="34" charset="-122"/>
              </a:rPr>
              <a:t>5</a:t>
            </a:r>
            <a:r>
              <a:rPr lang="zh-CN" altLang="en-US" sz="1400" dirty="0">
                <a:latin typeface="微软雅黑" panose="020B0503020204020204" pitchFamily="34" charset="-122"/>
                <a:ea typeface="微软雅黑" panose="020B0503020204020204" pitchFamily="34" charset="-122"/>
              </a:rPr>
              <a:t>条的结果存储在对应目标文本文件中，方便查阅；把检索结果小于</a:t>
            </a:r>
            <a:r>
              <a:rPr lang="en-US" altLang="zh-CN" sz="1400" dirty="0">
                <a:latin typeface="微软雅黑" panose="020B0503020204020204" pitchFamily="34" charset="-122"/>
                <a:ea typeface="微软雅黑" panose="020B0503020204020204" pitchFamily="34" charset="-122"/>
              </a:rPr>
              <a:t>5</a:t>
            </a:r>
            <a:r>
              <a:rPr lang="zh-CN" altLang="en-US" sz="1400" dirty="0">
                <a:latin typeface="微软雅黑" panose="020B0503020204020204" pitchFamily="34" charset="-122"/>
                <a:ea typeface="微软雅黑" panose="020B0503020204020204" pitchFamily="34" charset="-122"/>
              </a:rPr>
              <a:t>条的结果直接输出显示屏幕中。</a:t>
            </a:r>
            <a:endParaRPr lang="zh-CN" altLang="en-US" sz="1400" dirty="0">
              <a:latin typeface="微软雅黑" panose="020B0503020204020204" pitchFamily="34" charset="-122"/>
              <a:ea typeface="微软雅黑" panose="020B0503020204020204" pitchFamily="34" charset="-122"/>
            </a:endParaRPr>
          </a:p>
        </p:txBody>
      </p:sp>
      <p:sp>
        <p:nvSpPr>
          <p:cNvPr id="8209" name="矩形 14"/>
          <p:cNvSpPr/>
          <p:nvPr/>
        </p:nvSpPr>
        <p:spPr>
          <a:xfrm>
            <a:off x="3124200" y="3760788"/>
            <a:ext cx="2840038" cy="2245360"/>
          </a:xfrm>
          <a:prstGeom prst="rect">
            <a:avLst/>
          </a:prstGeom>
          <a:noFill/>
          <a:ln w="9525">
            <a:noFill/>
          </a:ln>
        </p:spPr>
        <p:txBody>
          <a:bodyPr wrap="square" anchor="t">
            <a:spAutoFit/>
          </a:bodyPr>
          <a:p>
            <a:r>
              <a:rPr lang="zh-CN" altLang="en-US" sz="1400" b="1" dirty="0">
                <a:latin typeface="微软雅黑" panose="020B0503020204020204" pitchFamily="34" charset="-122"/>
                <a:ea typeface="微软雅黑" panose="020B0503020204020204" pitchFamily="34" charset="-122"/>
              </a:rPr>
              <a:t>功能概要</a:t>
            </a:r>
            <a:r>
              <a:rPr lang="en-US" altLang="zh-CN"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对存储进去结构体数组的数据信息用各种排序方法进行排序。</a:t>
            </a:r>
            <a:endParaRPr lang="zh-CN" altLang="en-US" sz="1400" dirty="0">
              <a:latin typeface="微软雅黑" panose="020B0503020204020204" pitchFamily="34" charset="-122"/>
              <a:ea typeface="微软雅黑" panose="020B0503020204020204" pitchFamily="34" charset="-122"/>
            </a:endParaRPr>
          </a:p>
          <a:p>
            <a:r>
              <a:rPr lang="zh-CN" altLang="en-US" sz="1400" b="1" dirty="0">
                <a:latin typeface="微软雅黑" panose="020B0503020204020204" pitchFamily="34" charset="-122"/>
                <a:ea typeface="微软雅黑" panose="020B0503020204020204" pitchFamily="34" charset="-122"/>
              </a:rPr>
              <a:t>详细说明</a:t>
            </a:r>
            <a:r>
              <a:rPr lang="en-US" altLang="zh-CN" sz="1400" b="1"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新建并打开要存储排序结果的文本文件</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用</a:t>
            </a:r>
            <a:r>
              <a:rPr lang="en-US" altLang="zh-CN" sz="1400" dirty="0">
                <a:latin typeface="微软雅黑" panose="020B0503020204020204" pitchFamily="34" charset="-122"/>
                <a:ea typeface="微软雅黑" panose="020B0503020204020204" pitchFamily="34" charset="-122"/>
              </a:rPr>
              <a:t>switch</a:t>
            </a:r>
            <a:r>
              <a:rPr lang="zh-CN" altLang="en-US" sz="1400" dirty="0">
                <a:latin typeface="微软雅黑" panose="020B0503020204020204" pitchFamily="34" charset="-122"/>
                <a:ea typeface="微软雅黑" panose="020B0503020204020204" pitchFamily="34" charset="-122"/>
              </a:rPr>
              <a:t>开关语句选择排序方式</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排序方式包括快速排序、冒泡排序、直接插入排序、简单选择排序、</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把排序后的结果存储进去文本文件</a:t>
            </a:r>
            <a:r>
              <a:rPr lang="en-US" altLang="zh-CN" sz="1400" dirty="0">
                <a:latin typeface="微软雅黑" panose="020B0503020204020204" pitchFamily="34" charset="-122"/>
                <a:ea typeface="微软雅黑" panose="020B0503020204020204" pitchFamily="34" charset="-122"/>
              </a:rPr>
              <a:t>4.</a:t>
            </a:r>
            <a:r>
              <a:rPr lang="zh-CN" altLang="en-US" sz="1400" dirty="0">
                <a:latin typeface="微软雅黑" panose="020B0503020204020204" pitchFamily="34" charset="-122"/>
                <a:ea typeface="微软雅黑" panose="020B0503020204020204" pitchFamily="34" charset="-122"/>
              </a:rPr>
              <a:t>分析和比较各种排序方法的性能。</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54117"/>
          </a:schemeClr>
        </a:solidFill>
        <a:effectLst/>
      </p:bgPr>
    </p:bg>
    <p:spTree>
      <p:nvGrpSpPr>
        <p:cNvPr id="1" name=""/>
        <p:cNvGrpSpPr/>
        <p:nvPr/>
      </p:nvGrpSpPr>
      <p:grpSpPr/>
      <p:sp>
        <p:nvSpPr>
          <p:cNvPr id="9218" name="TextBox 5" hidden="1"/>
          <p:cNvSpPr txBox="1"/>
          <p:nvPr/>
        </p:nvSpPr>
        <p:spPr>
          <a:xfrm>
            <a:off x="1939925" y="1954213"/>
            <a:ext cx="1943100" cy="369887"/>
          </a:xfrm>
          <a:prstGeom prst="rect">
            <a:avLst/>
          </a:prstGeom>
          <a:noFill/>
          <a:ln w="9525">
            <a:noFill/>
          </a:ln>
        </p:spPr>
        <p:txBody>
          <a:bodyPr anchor="t">
            <a:spAutoFit/>
          </a:bodyPr>
          <a:p>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9219" name="矩形 6" hidden="1"/>
          <p:cNvSpPr/>
          <p:nvPr/>
        </p:nvSpPr>
        <p:spPr>
          <a:xfrm>
            <a:off x="1939925" y="3025775"/>
            <a:ext cx="1471613" cy="646113"/>
          </a:xfrm>
          <a:prstGeom prst="rect">
            <a:avLst/>
          </a:prstGeom>
          <a:noFill/>
          <a:ln w="9525">
            <a:noFill/>
          </a:ln>
        </p:spPr>
        <p:txBody>
          <a:bodyPr anchor="t">
            <a:spAutoFit/>
          </a:bodyPr>
          <a:p>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9220" name="矩形 7" hidden="1"/>
          <p:cNvSpPr/>
          <p:nvPr/>
        </p:nvSpPr>
        <p:spPr>
          <a:xfrm>
            <a:off x="2011363" y="4240213"/>
            <a:ext cx="1471612" cy="646112"/>
          </a:xfrm>
          <a:prstGeom prst="rect">
            <a:avLst/>
          </a:prstGeom>
          <a:noFill/>
          <a:ln w="9525">
            <a:noFill/>
          </a:ln>
        </p:spPr>
        <p:txBody>
          <a:bodyPr anchor="t">
            <a:spAutoFit/>
          </a:bodyPr>
          <a:p>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9221" name="矩形 8" hidden="1"/>
          <p:cNvSpPr/>
          <p:nvPr/>
        </p:nvSpPr>
        <p:spPr>
          <a:xfrm>
            <a:off x="2011363" y="5526088"/>
            <a:ext cx="1471612" cy="646112"/>
          </a:xfrm>
          <a:prstGeom prst="rect">
            <a:avLst/>
          </a:prstGeom>
          <a:noFill/>
          <a:ln w="9525">
            <a:noFill/>
          </a:ln>
        </p:spPr>
        <p:txBody>
          <a:bodyPr anchor="t">
            <a:spAutoFit/>
          </a:bodyPr>
          <a:p>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67" name="椭圆 66"/>
          <p:cNvSpPr/>
          <p:nvPr/>
        </p:nvSpPr>
        <p:spPr>
          <a:xfrm>
            <a:off x="765175" y="1900238"/>
            <a:ext cx="1285875" cy="1270000"/>
          </a:xfrm>
          <a:prstGeom prst="ellipse">
            <a:avLst/>
          </a:prstGeom>
          <a:solidFill>
            <a:srgbClr val="E3C9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1200" cap="none" spc="0" normalizeH="0" baseline="0" noProof="0">
                <a:ln>
                  <a:noFill/>
                </a:ln>
                <a:solidFill>
                  <a:schemeClr val="tx1"/>
                </a:solidFill>
                <a:effectLst/>
                <a:uLnTx/>
                <a:uFillTx/>
                <a:latin typeface="+mn-lt"/>
                <a:ea typeface="+mn-ea"/>
                <a:cs typeface="+mn-cs"/>
              </a:rPr>
              <a:t>谢</a:t>
            </a:r>
            <a:endParaRPr kumimoji="0" lang="zh-CN" altLang="en-US" sz="4800" b="1" i="0" u="none" strike="noStrike" kern="1200" cap="none" spc="0" normalizeH="0" baseline="0" noProof="0">
              <a:ln>
                <a:noFill/>
              </a:ln>
              <a:solidFill>
                <a:schemeClr val="tx1"/>
              </a:solidFill>
              <a:effectLst/>
              <a:uLnTx/>
              <a:uFillTx/>
              <a:latin typeface="+mn-lt"/>
              <a:ea typeface="+mn-ea"/>
              <a:cs typeface="+mn-cs"/>
            </a:endParaRPr>
          </a:p>
        </p:txBody>
      </p:sp>
      <p:sp>
        <p:nvSpPr>
          <p:cNvPr id="69" name="椭圆 68"/>
          <p:cNvSpPr/>
          <p:nvPr/>
        </p:nvSpPr>
        <p:spPr>
          <a:xfrm>
            <a:off x="2651125" y="3170238"/>
            <a:ext cx="1285875" cy="1268413"/>
          </a:xfrm>
          <a:prstGeom prst="ellipse">
            <a:avLst/>
          </a:prstGeom>
          <a:solidFill>
            <a:srgbClr val="3E3C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1200" cap="none" spc="0" normalizeH="0" baseline="0" noProof="0">
                <a:ln>
                  <a:noFill/>
                </a:ln>
                <a:solidFill>
                  <a:schemeClr val="bg1"/>
                </a:solidFill>
                <a:effectLst/>
                <a:uLnTx/>
                <a:uFillTx/>
                <a:latin typeface="+mn-lt"/>
                <a:ea typeface="+mn-ea"/>
                <a:cs typeface="+mn-cs"/>
              </a:rPr>
              <a:t>谢</a:t>
            </a:r>
            <a:endParaRPr kumimoji="0" lang="zh-CN" altLang="en-US" sz="4800" b="1" i="0" u="none" strike="noStrike" kern="1200" cap="none" spc="0" normalizeH="0" baseline="0" noProof="0">
              <a:ln>
                <a:noFill/>
              </a:ln>
              <a:solidFill>
                <a:schemeClr val="bg1"/>
              </a:solidFill>
              <a:effectLst/>
              <a:uLnTx/>
              <a:uFillTx/>
              <a:latin typeface="+mn-lt"/>
              <a:ea typeface="+mn-ea"/>
              <a:cs typeface="+mn-cs"/>
            </a:endParaRPr>
          </a:p>
        </p:txBody>
      </p:sp>
      <p:sp>
        <p:nvSpPr>
          <p:cNvPr id="71" name="椭圆 70"/>
          <p:cNvSpPr/>
          <p:nvPr/>
        </p:nvSpPr>
        <p:spPr>
          <a:xfrm>
            <a:off x="4943475" y="1900238"/>
            <a:ext cx="1285875" cy="1270000"/>
          </a:xfrm>
          <a:prstGeom prst="ellipse">
            <a:avLst/>
          </a:prstGeom>
          <a:solidFill>
            <a:srgbClr val="E3C9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1200" cap="none" spc="0" normalizeH="0" baseline="0" noProof="0">
                <a:ln>
                  <a:noFill/>
                </a:ln>
                <a:solidFill>
                  <a:schemeClr val="tx1"/>
                </a:solidFill>
                <a:effectLst/>
                <a:uLnTx/>
                <a:uFillTx/>
                <a:latin typeface="+mn-lt"/>
                <a:ea typeface="+mn-ea"/>
                <a:cs typeface="+mn-cs"/>
              </a:rPr>
              <a:t>观</a:t>
            </a:r>
            <a:endParaRPr kumimoji="0" lang="zh-CN" altLang="en-US" sz="4800" b="1" i="0" u="none" strike="noStrike" kern="1200" cap="none" spc="0" normalizeH="0" baseline="0" noProof="0">
              <a:ln>
                <a:noFill/>
              </a:ln>
              <a:solidFill>
                <a:schemeClr val="tx1"/>
              </a:solidFill>
              <a:effectLst/>
              <a:uLnTx/>
              <a:uFillTx/>
              <a:latin typeface="+mn-lt"/>
              <a:ea typeface="+mn-ea"/>
              <a:cs typeface="+mn-cs"/>
            </a:endParaRPr>
          </a:p>
        </p:txBody>
      </p:sp>
      <p:sp>
        <p:nvSpPr>
          <p:cNvPr id="72" name="椭圆 71"/>
          <p:cNvSpPr/>
          <p:nvPr/>
        </p:nvSpPr>
        <p:spPr>
          <a:xfrm>
            <a:off x="7204075" y="3170238"/>
            <a:ext cx="1285875" cy="1268413"/>
          </a:xfrm>
          <a:prstGeom prst="ellipse">
            <a:avLst/>
          </a:prstGeom>
          <a:solidFill>
            <a:srgbClr val="3E3C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1200" cap="none" spc="0" normalizeH="0" baseline="0" noProof="0">
                <a:ln>
                  <a:noFill/>
                </a:ln>
                <a:solidFill>
                  <a:schemeClr val="bg1"/>
                </a:solidFill>
                <a:effectLst/>
                <a:uLnTx/>
                <a:uFillTx/>
                <a:latin typeface="+mn-lt"/>
                <a:ea typeface="+mn-ea"/>
                <a:cs typeface="+mn-cs"/>
              </a:rPr>
              <a:t>赏</a:t>
            </a:r>
            <a:endParaRPr kumimoji="0" lang="zh-CN" altLang="en-US" sz="4800" b="1" i="0" u="none" strike="noStrike" kern="1200" cap="none" spc="0" normalizeH="0" baseline="0" noProof="0">
              <a:ln>
                <a:noFill/>
              </a:ln>
              <a:solidFill>
                <a:schemeClr val="bg1"/>
              </a:solidFill>
              <a:effectLst/>
              <a:uLnTx/>
              <a:uFillTx/>
              <a:latin typeface="+mn-lt"/>
              <a:ea typeface="+mn-ea"/>
              <a:cs typeface="+mn-cs"/>
            </a:endParaRPr>
          </a:p>
        </p:txBody>
      </p:sp>
      <p:sp>
        <p:nvSpPr>
          <p:cNvPr id="103" name="半闭框 102"/>
          <p:cNvSpPr/>
          <p:nvPr/>
        </p:nvSpPr>
        <p:spPr>
          <a:xfrm>
            <a:off x="6350" y="-12700"/>
            <a:ext cx="1095375" cy="1042988"/>
          </a:xfrm>
          <a:prstGeom prst="halfFrame">
            <a:avLst/>
          </a:prstGeom>
          <a:solidFill>
            <a:srgbClr val="E3C93E"/>
          </a:solidFill>
          <a:ln>
            <a:solidFill>
              <a:srgbClr val="E3C9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chemeClr val="tx1"/>
              </a:solidFill>
            </a:endParaRPr>
          </a:p>
        </p:txBody>
      </p:sp>
      <p:sp>
        <p:nvSpPr>
          <p:cNvPr id="104" name="半闭框 103"/>
          <p:cNvSpPr/>
          <p:nvPr/>
        </p:nvSpPr>
        <p:spPr>
          <a:xfrm rot="10800000">
            <a:off x="8034338" y="5810250"/>
            <a:ext cx="1095375" cy="1042988"/>
          </a:xfrm>
          <a:prstGeom prst="halfFrame">
            <a:avLst/>
          </a:prstGeom>
          <a:solidFill>
            <a:srgbClr val="E3C93E"/>
          </a:solidFill>
          <a:ln>
            <a:solidFill>
              <a:srgbClr val="E3C9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chemeClr val="tx1"/>
              </a:solidFill>
            </a:endParaRPr>
          </a:p>
        </p:txBody>
      </p:sp>
      <p:sp>
        <p:nvSpPr>
          <p:cNvPr id="105" name="半闭框 104"/>
          <p:cNvSpPr/>
          <p:nvPr/>
        </p:nvSpPr>
        <p:spPr>
          <a:xfrm rot="5400000">
            <a:off x="8060531" y="13494"/>
            <a:ext cx="1095375" cy="1042988"/>
          </a:xfrm>
          <a:prstGeom prst="halfFrame">
            <a:avLst/>
          </a:prstGeom>
          <a:solidFill>
            <a:srgbClr val="E3C93E"/>
          </a:solidFill>
          <a:ln>
            <a:solidFill>
              <a:srgbClr val="E3C9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chemeClr val="tx1"/>
              </a:solidFill>
            </a:endParaRPr>
          </a:p>
        </p:txBody>
      </p:sp>
      <p:sp>
        <p:nvSpPr>
          <p:cNvPr id="106" name="半闭框 105"/>
          <p:cNvSpPr/>
          <p:nvPr/>
        </p:nvSpPr>
        <p:spPr>
          <a:xfrm rot="16200000">
            <a:off x="-19050" y="5783263"/>
            <a:ext cx="1095375" cy="1044575"/>
          </a:xfrm>
          <a:prstGeom prst="halfFrame">
            <a:avLst/>
          </a:prstGeom>
          <a:solidFill>
            <a:srgbClr val="E3C93E"/>
          </a:solidFill>
          <a:ln>
            <a:solidFill>
              <a:srgbClr val="E3C9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chemeClr val="tx1"/>
              </a:solidFill>
            </a:endParaRPr>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1156</Words>
  <Application>WPS 演示</Application>
  <PresentationFormat>全屏显示(4:3)</PresentationFormat>
  <Paragraphs>170</Paragraphs>
  <Slides>7</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7</vt:i4>
      </vt:variant>
    </vt:vector>
  </HeadingPairs>
  <TitlesOfParts>
    <vt:vector size="20" baseType="lpstr">
      <vt:lpstr>Arial</vt:lpstr>
      <vt:lpstr>宋体</vt:lpstr>
      <vt:lpstr>Wingdings</vt:lpstr>
      <vt:lpstr>Calibri</vt:lpstr>
      <vt:lpstr>微软雅黑</vt:lpstr>
      <vt:lpstr>Roboto Bold</vt:lpstr>
      <vt:lpstr>Roboto Regular</vt:lpstr>
      <vt:lpstr>Segoe Print</vt:lpstr>
      <vt:lpstr>Helvetica Neue Medium</vt:lpstr>
      <vt:lpstr>nevis Bold</vt:lpstr>
      <vt:lpstr>Arial Unicode MS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LeeKt Ma</cp:lastModifiedBy>
  <cp:revision>351</cp:revision>
  <dcterms:created xsi:type="dcterms:W3CDTF">2013-10-30T09:04:00Z</dcterms:created>
  <dcterms:modified xsi:type="dcterms:W3CDTF">2019-07-22T04:21:39Z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