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A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27" autoAdjust="0"/>
  </p:normalViewPr>
  <p:slideViewPr>
    <p:cSldViewPr showGuides="1">
      <p:cViewPr>
        <p:scale>
          <a:sx n="66" d="100"/>
          <a:sy n="66" d="100"/>
        </p:scale>
        <p:origin x="1330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Slide.vn - 2019">
            <a:extLst>
              <a:ext uri="{FF2B5EF4-FFF2-40B4-BE49-F238E27FC236}">
                <a16:creationId xmlns:a16="http://schemas.microsoft.com/office/drawing/2014/main" id="{A5607FCB-04DB-F8A0-4844-C9DCFB925D38}"/>
              </a:ext>
            </a:extLst>
          </p:cNvPr>
          <p:cNvSpPr txBox="1"/>
          <p:nvPr userDrawn="1"/>
        </p:nvSpPr>
        <p:spPr>
          <a:xfrm>
            <a:off x="0" y="-1512332"/>
            <a:ext cx="1219200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7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9Slide.vn">
            <a:extLst>
              <a:ext uri="{FF2B5EF4-FFF2-40B4-BE49-F238E27FC236}">
                <a16:creationId xmlns:a16="http://schemas.microsoft.com/office/drawing/2014/main" id="{0F30810D-0BA7-48B5-9100-E09C5C296021}"/>
              </a:ext>
            </a:extLst>
          </p:cNvPr>
          <p:cNvSpPr>
            <a:spLocks noSelect="1"/>
          </p:cNvSpPr>
          <p:nvPr userDrawn="1">
            <p:custDataLst>
              <p:tags r:id="rId8"/>
            </p:custDataLst>
          </p:nvPr>
        </p:nvSpPr>
        <p:spPr>
          <a:xfrm>
            <a:off x="6091428" y="-8915400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9Slide.vn">
            <a:extLst>
              <a:ext uri="{FF2B5EF4-FFF2-40B4-BE49-F238E27FC236}">
                <a16:creationId xmlns:a16="http://schemas.microsoft.com/office/drawing/2014/main" id="{5703AF2A-1D5F-4BD2-8904-9B6C863CB9B3}"/>
              </a:ext>
            </a:extLst>
          </p:cNvPr>
          <p:cNvSpPr>
            <a:spLocks noSelect="1"/>
          </p:cNvSpPr>
          <p:nvPr userDrawn="1">
            <p:custDataLst>
              <p:tags r:id="rId9"/>
            </p:custDataLst>
          </p:nvPr>
        </p:nvSpPr>
        <p:spPr>
          <a:xfrm>
            <a:off x="6091428" y="15764256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60000">
              <a:schemeClr val="accent1">
                <a:lumMod val="20000"/>
                <a:lumOff val="80000"/>
                <a:alpha val="80000"/>
              </a:schemeClr>
            </a:gs>
            <a:gs pos="100000">
              <a:schemeClr val="accent4">
                <a:lumMod val="75000"/>
                <a:alpha val="61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6E55CCA-E9B0-115C-4EE0-B97613EC76FC}"/>
              </a:ext>
            </a:extLst>
          </p:cNvPr>
          <p:cNvSpPr/>
          <p:nvPr/>
        </p:nvSpPr>
        <p:spPr>
          <a:xfrm>
            <a:off x="2133600" y="608058"/>
            <a:ext cx="1828800" cy="6858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CF6DD6F2-DDC8-43B3-DACA-27742EDA2113}"/>
              </a:ext>
            </a:extLst>
          </p:cNvPr>
          <p:cNvSpPr/>
          <p:nvPr/>
        </p:nvSpPr>
        <p:spPr>
          <a:xfrm>
            <a:off x="2048256" y="1778549"/>
            <a:ext cx="1981200" cy="685800"/>
          </a:xfrm>
          <a:prstGeom prst="parallelogram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Nhập x 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A837DEF4-5B45-339B-7B55-2DBDD53BE1AA}"/>
              </a:ext>
            </a:extLst>
          </p:cNvPr>
          <p:cNvSpPr/>
          <p:nvPr/>
        </p:nvSpPr>
        <p:spPr>
          <a:xfrm>
            <a:off x="1905000" y="2921549"/>
            <a:ext cx="2286000" cy="914400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 &gt;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AD0AA1-4AB5-36CC-D03D-A45FAC404D26}"/>
              </a:ext>
            </a:extLst>
          </p:cNvPr>
          <p:cNvSpPr/>
          <p:nvPr/>
        </p:nvSpPr>
        <p:spPr>
          <a:xfrm>
            <a:off x="2133600" y="4375136"/>
            <a:ext cx="17526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 = x**2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0F6521-79C4-8B58-848F-ABB40B653BEB}"/>
              </a:ext>
            </a:extLst>
          </p:cNvPr>
          <p:cNvSpPr/>
          <p:nvPr/>
        </p:nvSpPr>
        <p:spPr>
          <a:xfrm>
            <a:off x="5553456" y="5534790"/>
            <a:ext cx="1828800" cy="76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STOP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BF3901-19F4-BE2E-C650-153F3A9D247C}"/>
              </a:ext>
            </a:extLst>
          </p:cNvPr>
          <p:cNvCxnSpPr>
            <a:cxnSpLocks/>
          </p:cNvCxnSpPr>
          <p:nvPr/>
        </p:nvCxnSpPr>
        <p:spPr>
          <a:xfrm>
            <a:off x="3038856" y="2455186"/>
            <a:ext cx="0" cy="466363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FE2DD-445D-230F-C12C-D752A8D8DC71}"/>
              </a:ext>
            </a:extLst>
          </p:cNvPr>
          <p:cNvCxnSpPr>
            <a:cxnSpLocks/>
          </p:cNvCxnSpPr>
          <p:nvPr/>
        </p:nvCxnSpPr>
        <p:spPr>
          <a:xfrm>
            <a:off x="3038856" y="1303022"/>
            <a:ext cx="0" cy="466363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D91618-DF04-53E8-4B6F-69BD2EA7F3DC}"/>
              </a:ext>
            </a:extLst>
          </p:cNvPr>
          <p:cNvCxnSpPr>
            <a:cxnSpLocks/>
          </p:cNvCxnSpPr>
          <p:nvPr/>
        </p:nvCxnSpPr>
        <p:spPr>
          <a:xfrm flipH="1">
            <a:off x="3038856" y="3835949"/>
            <a:ext cx="9144" cy="54835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3D2FE4-D7C6-707C-279D-FCCF263F99D8}"/>
              </a:ext>
            </a:extLst>
          </p:cNvPr>
          <p:cNvCxnSpPr>
            <a:cxnSpLocks/>
          </p:cNvCxnSpPr>
          <p:nvPr/>
        </p:nvCxnSpPr>
        <p:spPr>
          <a:xfrm>
            <a:off x="3038856" y="5060936"/>
            <a:ext cx="0" cy="466363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F90866-FDC9-43A1-E75D-7784B39FBC32}"/>
              </a:ext>
            </a:extLst>
          </p:cNvPr>
          <p:cNvSpPr txBox="1"/>
          <p:nvPr/>
        </p:nvSpPr>
        <p:spPr>
          <a:xfrm>
            <a:off x="5324856" y="768358"/>
            <a:ext cx="51816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Bài 1 : Nhập 1 số từ bàn phím và in ra bình phương số đó nếu số đó dương. </a:t>
            </a: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8600D10A-5837-60DC-0676-31AC9DE2E281}"/>
              </a:ext>
            </a:extLst>
          </p:cNvPr>
          <p:cNvSpPr/>
          <p:nvPr/>
        </p:nvSpPr>
        <p:spPr>
          <a:xfrm>
            <a:off x="2048256" y="5572890"/>
            <a:ext cx="1981200" cy="685800"/>
          </a:xfrm>
          <a:prstGeom prst="parallelogram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In 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1A0275-B9BD-2D76-B817-F386B1E4DAB1}"/>
              </a:ext>
            </a:extLst>
          </p:cNvPr>
          <p:cNvCxnSpPr>
            <a:stCxn id="38" idx="2"/>
            <a:endCxn id="6" idx="2"/>
          </p:cNvCxnSpPr>
          <p:nvPr/>
        </p:nvCxnSpPr>
        <p:spPr>
          <a:xfrm>
            <a:off x="3943731" y="5915790"/>
            <a:ext cx="1609725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BF5F27A-F1B1-BCF1-CB19-DBB5F0B86BDA}"/>
              </a:ext>
            </a:extLst>
          </p:cNvPr>
          <p:cNvCxnSpPr>
            <a:cxnSpLocks/>
          </p:cNvCxnSpPr>
          <p:nvPr/>
        </p:nvCxnSpPr>
        <p:spPr>
          <a:xfrm>
            <a:off x="6467856" y="3356735"/>
            <a:ext cx="0" cy="217056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C03C142-3E0A-EA90-FE01-742A75E577DF}"/>
              </a:ext>
            </a:extLst>
          </p:cNvPr>
          <p:cNvSpPr txBox="1"/>
          <p:nvPr/>
        </p:nvSpPr>
        <p:spPr>
          <a:xfrm>
            <a:off x="4343400" y="3079736"/>
            <a:ext cx="8382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Sai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E1B688-202D-4313-C449-E62208115E06}"/>
              </a:ext>
            </a:extLst>
          </p:cNvPr>
          <p:cNvSpPr txBox="1"/>
          <p:nvPr/>
        </p:nvSpPr>
        <p:spPr>
          <a:xfrm>
            <a:off x="3114675" y="3875598"/>
            <a:ext cx="82905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Đúng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6EB63F-26C0-ED6C-CE84-B3345B0C5760}"/>
              </a:ext>
            </a:extLst>
          </p:cNvPr>
          <p:cNvCxnSpPr>
            <a:stCxn id="4" idx="3"/>
          </p:cNvCxnSpPr>
          <p:nvPr/>
        </p:nvCxnSpPr>
        <p:spPr>
          <a:xfrm flipV="1">
            <a:off x="4191000" y="3356735"/>
            <a:ext cx="2276856" cy="220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4A58EA-1946-8C18-CBFF-353E40903E64}"/>
              </a:ext>
            </a:extLst>
          </p:cNvPr>
          <p:cNvSpPr txBox="1"/>
          <p:nvPr/>
        </p:nvSpPr>
        <p:spPr>
          <a:xfrm>
            <a:off x="6324600" y="838200"/>
            <a:ext cx="357754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>
                <a:solidFill>
                  <a:schemeClr val="accent1">
                    <a:lumMod val="25000"/>
                  </a:schemeClr>
                </a:solidFill>
              </a:rPr>
              <a:t>Bài 7: Tính tổng của các chữ số của 1 số nguyên bất kì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2110A4-2F93-8527-1E6D-400006F8B1B5}"/>
              </a:ext>
            </a:extLst>
          </p:cNvPr>
          <p:cNvSpPr/>
          <p:nvPr/>
        </p:nvSpPr>
        <p:spPr>
          <a:xfrm>
            <a:off x="1378707" y="351190"/>
            <a:ext cx="1828800" cy="685800"/>
          </a:xfrm>
          <a:prstGeom prst="ellipse">
            <a:avLst/>
          </a:prstGeom>
          <a:solidFill>
            <a:schemeClr val="accent1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E47469DD-68C3-EA6B-50FC-9CD0E236F36C}"/>
              </a:ext>
            </a:extLst>
          </p:cNvPr>
          <p:cNvSpPr/>
          <p:nvPr/>
        </p:nvSpPr>
        <p:spPr>
          <a:xfrm>
            <a:off x="1299258" y="1346007"/>
            <a:ext cx="1981200" cy="685800"/>
          </a:xfrm>
          <a:prstGeom prst="parallelogram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Nhập 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5F6BAE-008D-9845-2FDD-DE3898813BBA}"/>
              </a:ext>
            </a:extLst>
          </p:cNvPr>
          <p:cNvCxnSpPr>
            <a:cxnSpLocks/>
          </p:cNvCxnSpPr>
          <p:nvPr/>
        </p:nvCxnSpPr>
        <p:spPr>
          <a:xfrm>
            <a:off x="2286609" y="1080483"/>
            <a:ext cx="6498" cy="255913"/>
          </a:xfrm>
          <a:prstGeom prst="straightConnector1">
            <a:avLst/>
          </a:prstGeom>
          <a:ln w="12700"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D1ED95A-5879-ECA2-84B2-D854C040167F}"/>
              </a:ext>
            </a:extLst>
          </p:cNvPr>
          <p:cNvSpPr/>
          <p:nvPr/>
        </p:nvSpPr>
        <p:spPr>
          <a:xfrm>
            <a:off x="1413558" y="2289711"/>
            <a:ext cx="1752600" cy="68580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 = 0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2F7C45-7A56-667A-6FDA-2C2ADB5EE608}"/>
              </a:ext>
            </a:extLst>
          </p:cNvPr>
          <p:cNvSpPr/>
          <p:nvPr/>
        </p:nvSpPr>
        <p:spPr>
          <a:xfrm>
            <a:off x="1413558" y="3267877"/>
            <a:ext cx="1752600" cy="68580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 = 0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B6458-3ED6-2CD5-34EE-A9F4DD6CDDC0}"/>
              </a:ext>
            </a:extLst>
          </p:cNvPr>
          <p:cNvSpPr/>
          <p:nvPr/>
        </p:nvSpPr>
        <p:spPr>
          <a:xfrm>
            <a:off x="1413558" y="4228812"/>
            <a:ext cx="1752600" cy="68580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 = N mod 10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F6CA2-BEC8-39C2-12AA-B53A7E653C53}"/>
              </a:ext>
            </a:extLst>
          </p:cNvPr>
          <p:cNvSpPr/>
          <p:nvPr/>
        </p:nvSpPr>
        <p:spPr>
          <a:xfrm>
            <a:off x="1413558" y="5189744"/>
            <a:ext cx="1752600" cy="68580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 = S + i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A08E79-A444-6A67-A022-E7F259611964}"/>
              </a:ext>
            </a:extLst>
          </p:cNvPr>
          <p:cNvSpPr/>
          <p:nvPr/>
        </p:nvSpPr>
        <p:spPr>
          <a:xfrm>
            <a:off x="4020460" y="5197364"/>
            <a:ext cx="1752600" cy="68580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 = N // 10 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C7F129-EC5F-46FA-DB86-C7BB9F24DDA3}"/>
              </a:ext>
            </a:extLst>
          </p:cNvPr>
          <p:cNvCxnSpPr>
            <a:cxnSpLocks/>
          </p:cNvCxnSpPr>
          <p:nvPr/>
        </p:nvCxnSpPr>
        <p:spPr>
          <a:xfrm>
            <a:off x="2286609" y="2041418"/>
            <a:ext cx="6498" cy="255913"/>
          </a:xfrm>
          <a:prstGeom prst="straightConnector1">
            <a:avLst/>
          </a:prstGeom>
          <a:ln w="12700"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C2FAA7-F935-4EB5-BB07-D1D88DFAD1E4}"/>
              </a:ext>
            </a:extLst>
          </p:cNvPr>
          <p:cNvCxnSpPr>
            <a:cxnSpLocks/>
          </p:cNvCxnSpPr>
          <p:nvPr/>
        </p:nvCxnSpPr>
        <p:spPr>
          <a:xfrm>
            <a:off x="2286609" y="3002353"/>
            <a:ext cx="6498" cy="255913"/>
          </a:xfrm>
          <a:prstGeom prst="straightConnector1">
            <a:avLst/>
          </a:prstGeom>
          <a:ln w="12700"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9522AE-1859-EDC3-CFE1-5B44D821D1A8}"/>
              </a:ext>
            </a:extLst>
          </p:cNvPr>
          <p:cNvCxnSpPr>
            <a:cxnSpLocks/>
          </p:cNvCxnSpPr>
          <p:nvPr/>
        </p:nvCxnSpPr>
        <p:spPr>
          <a:xfrm>
            <a:off x="2286609" y="3963288"/>
            <a:ext cx="6498" cy="255913"/>
          </a:xfrm>
          <a:prstGeom prst="straightConnector1">
            <a:avLst/>
          </a:prstGeom>
          <a:ln w="12700"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085C6B-1BB8-8026-835E-F42C634C511C}"/>
              </a:ext>
            </a:extLst>
          </p:cNvPr>
          <p:cNvCxnSpPr>
            <a:cxnSpLocks/>
          </p:cNvCxnSpPr>
          <p:nvPr/>
        </p:nvCxnSpPr>
        <p:spPr>
          <a:xfrm>
            <a:off x="2280111" y="4941451"/>
            <a:ext cx="6498" cy="255913"/>
          </a:xfrm>
          <a:prstGeom prst="straightConnector1">
            <a:avLst/>
          </a:prstGeom>
          <a:ln w="12700"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>
            <a:extLst>
              <a:ext uri="{FF2B5EF4-FFF2-40B4-BE49-F238E27FC236}">
                <a16:creationId xmlns:a16="http://schemas.microsoft.com/office/drawing/2014/main" id="{E73A9AE1-1500-8377-183A-6DF0C4F8DD82}"/>
              </a:ext>
            </a:extLst>
          </p:cNvPr>
          <p:cNvSpPr/>
          <p:nvPr/>
        </p:nvSpPr>
        <p:spPr>
          <a:xfrm>
            <a:off x="6344948" y="5197364"/>
            <a:ext cx="1752600" cy="685800"/>
          </a:xfrm>
          <a:prstGeom prst="diamond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 = 0 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F2210A-5D1F-175B-78D4-B4C523B2086A}"/>
              </a:ext>
            </a:extLst>
          </p:cNvPr>
          <p:cNvSpPr/>
          <p:nvPr/>
        </p:nvSpPr>
        <p:spPr>
          <a:xfrm>
            <a:off x="8949642" y="3748344"/>
            <a:ext cx="1828800" cy="685800"/>
          </a:xfrm>
          <a:prstGeom prst="ellipse">
            <a:avLst/>
          </a:prstGeom>
          <a:solidFill>
            <a:schemeClr val="accent1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STOP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B0BD44-67BD-5EA7-232D-F826E483E63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166158" y="5532644"/>
            <a:ext cx="854302" cy="7620"/>
          </a:xfrm>
          <a:prstGeom prst="straightConnector1">
            <a:avLst/>
          </a:prstGeom>
          <a:ln w="12700"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E46B44-39B0-0BA2-C339-A7D17EA407A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750200" y="5540264"/>
            <a:ext cx="594748" cy="0"/>
          </a:xfrm>
          <a:prstGeom prst="straightConnector1">
            <a:avLst/>
          </a:prstGeom>
          <a:ln w="12700"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B6D5AA-64FE-BFCD-0366-7063052A6EF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097548" y="5540264"/>
            <a:ext cx="741652" cy="0"/>
          </a:xfrm>
          <a:prstGeom prst="straightConnector1">
            <a:avLst/>
          </a:prstGeom>
          <a:ln w="12700"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A00108-8845-B806-E201-D9446C76023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221248" y="4571712"/>
            <a:ext cx="0" cy="625652"/>
          </a:xfrm>
          <a:prstGeom prst="line">
            <a:avLst/>
          </a:prstGeom>
          <a:ln w="12700"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E2AE95-95A5-25AE-B43D-677BAFF4A0FB}"/>
              </a:ext>
            </a:extLst>
          </p:cNvPr>
          <p:cNvCxnSpPr>
            <a:endCxn id="10" idx="3"/>
          </p:cNvCxnSpPr>
          <p:nvPr/>
        </p:nvCxnSpPr>
        <p:spPr>
          <a:xfrm flipH="1">
            <a:off x="3166158" y="4571712"/>
            <a:ext cx="4055090" cy="0"/>
          </a:xfrm>
          <a:prstGeom prst="straightConnector1">
            <a:avLst/>
          </a:prstGeom>
          <a:ln w="12700"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745C19E-F1C2-AE37-6B23-E2783B0BDA21}"/>
              </a:ext>
            </a:extLst>
          </p:cNvPr>
          <p:cNvSpPr txBox="1"/>
          <p:nvPr/>
        </p:nvSpPr>
        <p:spPr>
          <a:xfrm>
            <a:off x="7284295" y="4802951"/>
            <a:ext cx="3751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accent1">
                    <a:lumMod val="25000"/>
                  </a:schemeClr>
                </a:solidFill>
              </a:rPr>
              <a:t>Sai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5E82FB-A2F3-23CA-A86F-51BF3A0FE71A}"/>
              </a:ext>
            </a:extLst>
          </p:cNvPr>
          <p:cNvSpPr txBox="1"/>
          <p:nvPr/>
        </p:nvSpPr>
        <p:spPr>
          <a:xfrm>
            <a:off x="8113371" y="5197364"/>
            <a:ext cx="5963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accent1">
                    <a:lumMod val="25000"/>
                  </a:schemeClr>
                </a:solidFill>
              </a:rPr>
              <a:t>Đúng 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8B73C45E-EA63-C6EA-1F3B-8D5981E08FB2}"/>
              </a:ext>
            </a:extLst>
          </p:cNvPr>
          <p:cNvSpPr/>
          <p:nvPr/>
        </p:nvSpPr>
        <p:spPr>
          <a:xfrm>
            <a:off x="8772454" y="5197364"/>
            <a:ext cx="1981200" cy="685800"/>
          </a:xfrm>
          <a:prstGeom prst="parallelogram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Xuất S 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BA7035-1A09-8361-6538-1CF28492B4AD}"/>
              </a:ext>
            </a:extLst>
          </p:cNvPr>
          <p:cNvCxnSpPr>
            <a:stCxn id="17" idx="1"/>
            <a:endCxn id="20" idx="4"/>
          </p:cNvCxnSpPr>
          <p:nvPr/>
        </p:nvCxnSpPr>
        <p:spPr>
          <a:xfrm flipV="1">
            <a:off x="9848779" y="4434144"/>
            <a:ext cx="15263" cy="763220"/>
          </a:xfrm>
          <a:prstGeom prst="straightConnector1">
            <a:avLst/>
          </a:prstGeom>
          <a:ln w="1270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0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6E55CCA-E9B0-115C-4EE0-B97613EC76FC}"/>
              </a:ext>
            </a:extLst>
          </p:cNvPr>
          <p:cNvSpPr/>
          <p:nvPr/>
        </p:nvSpPr>
        <p:spPr>
          <a:xfrm>
            <a:off x="2133600" y="608058"/>
            <a:ext cx="1828800" cy="6858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START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CF6DD6F2-DDC8-43B3-DACA-27742EDA2113}"/>
              </a:ext>
            </a:extLst>
          </p:cNvPr>
          <p:cNvSpPr/>
          <p:nvPr/>
        </p:nvSpPr>
        <p:spPr>
          <a:xfrm>
            <a:off x="2048256" y="1778549"/>
            <a:ext cx="1981200" cy="685800"/>
          </a:xfrm>
          <a:prstGeom prst="parallelogram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Nhập x 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A837DEF4-5B45-339B-7B55-2DBDD53BE1AA}"/>
              </a:ext>
            </a:extLst>
          </p:cNvPr>
          <p:cNvSpPr/>
          <p:nvPr/>
        </p:nvSpPr>
        <p:spPr>
          <a:xfrm>
            <a:off x="1905000" y="2921549"/>
            <a:ext cx="2286000" cy="914400"/>
          </a:xfrm>
          <a:prstGeom prst="diamond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x &gt;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AD0AA1-4AB5-36CC-D03D-A45FAC404D26}"/>
              </a:ext>
            </a:extLst>
          </p:cNvPr>
          <p:cNvSpPr/>
          <p:nvPr/>
        </p:nvSpPr>
        <p:spPr>
          <a:xfrm>
            <a:off x="2133600" y="4375136"/>
            <a:ext cx="1752600" cy="6858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 = x**2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0F6521-79C4-8B58-848F-ABB40B653BEB}"/>
              </a:ext>
            </a:extLst>
          </p:cNvPr>
          <p:cNvSpPr/>
          <p:nvPr/>
        </p:nvSpPr>
        <p:spPr>
          <a:xfrm>
            <a:off x="5553456" y="5534790"/>
            <a:ext cx="18288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STOP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BF3901-19F4-BE2E-C650-153F3A9D247C}"/>
              </a:ext>
            </a:extLst>
          </p:cNvPr>
          <p:cNvCxnSpPr>
            <a:cxnSpLocks/>
          </p:cNvCxnSpPr>
          <p:nvPr/>
        </p:nvCxnSpPr>
        <p:spPr>
          <a:xfrm>
            <a:off x="3038856" y="2455186"/>
            <a:ext cx="0" cy="46636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FE2DD-445D-230F-C12C-D752A8D8DC71}"/>
              </a:ext>
            </a:extLst>
          </p:cNvPr>
          <p:cNvCxnSpPr>
            <a:cxnSpLocks/>
          </p:cNvCxnSpPr>
          <p:nvPr/>
        </p:nvCxnSpPr>
        <p:spPr>
          <a:xfrm>
            <a:off x="3038856" y="1303022"/>
            <a:ext cx="0" cy="46636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D91618-DF04-53E8-4B6F-69BD2EA7F3DC}"/>
              </a:ext>
            </a:extLst>
          </p:cNvPr>
          <p:cNvCxnSpPr>
            <a:cxnSpLocks/>
          </p:cNvCxnSpPr>
          <p:nvPr/>
        </p:nvCxnSpPr>
        <p:spPr>
          <a:xfrm flipH="1">
            <a:off x="3038856" y="3835949"/>
            <a:ext cx="9144" cy="54835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3D2FE4-D7C6-707C-279D-FCCF263F99D8}"/>
              </a:ext>
            </a:extLst>
          </p:cNvPr>
          <p:cNvCxnSpPr>
            <a:cxnSpLocks/>
          </p:cNvCxnSpPr>
          <p:nvPr/>
        </p:nvCxnSpPr>
        <p:spPr>
          <a:xfrm>
            <a:off x="3038856" y="5060936"/>
            <a:ext cx="0" cy="46636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>
            <a:extLst>
              <a:ext uri="{FF2B5EF4-FFF2-40B4-BE49-F238E27FC236}">
                <a16:creationId xmlns:a16="http://schemas.microsoft.com/office/drawing/2014/main" id="{D2EC6723-5643-79F6-7C5B-F212DB7B9048}"/>
              </a:ext>
            </a:extLst>
          </p:cNvPr>
          <p:cNvSpPr/>
          <p:nvPr/>
        </p:nvSpPr>
        <p:spPr>
          <a:xfrm>
            <a:off x="5324856" y="2921549"/>
            <a:ext cx="2286000" cy="914400"/>
          </a:xfrm>
          <a:prstGeom prst="diamond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x &lt; 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D6D74D-7B4A-666D-EF4A-7EC7BABAA724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191000" y="3378749"/>
            <a:ext cx="1133856" cy="5787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F90866-FDC9-43A1-E75D-7784B39FBC32}"/>
              </a:ext>
            </a:extLst>
          </p:cNvPr>
          <p:cNvSpPr txBox="1"/>
          <p:nvPr/>
        </p:nvSpPr>
        <p:spPr>
          <a:xfrm>
            <a:off x="5324856" y="768358"/>
            <a:ext cx="5181600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Bài 1 : Nhập 1 số từ bàn phím và in ra bình phương số đó nếu số đó dương. </a:t>
            </a: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8600D10A-5837-60DC-0676-31AC9DE2E281}"/>
              </a:ext>
            </a:extLst>
          </p:cNvPr>
          <p:cNvSpPr/>
          <p:nvPr/>
        </p:nvSpPr>
        <p:spPr>
          <a:xfrm>
            <a:off x="2048256" y="5572890"/>
            <a:ext cx="1981200" cy="685800"/>
          </a:xfrm>
          <a:prstGeom prst="parallelogram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In 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1A0275-B9BD-2D76-B817-F386B1E4DAB1}"/>
              </a:ext>
            </a:extLst>
          </p:cNvPr>
          <p:cNvCxnSpPr>
            <a:stCxn id="38" idx="2"/>
            <a:endCxn id="6" idx="2"/>
          </p:cNvCxnSpPr>
          <p:nvPr/>
        </p:nvCxnSpPr>
        <p:spPr>
          <a:xfrm>
            <a:off x="3943731" y="5915790"/>
            <a:ext cx="1609725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BF5F27A-F1B1-BCF1-CB19-DBB5F0B86BDA}"/>
              </a:ext>
            </a:extLst>
          </p:cNvPr>
          <p:cNvCxnSpPr>
            <a:stCxn id="27" idx="2"/>
          </p:cNvCxnSpPr>
          <p:nvPr/>
        </p:nvCxnSpPr>
        <p:spPr>
          <a:xfrm>
            <a:off x="6467856" y="3835949"/>
            <a:ext cx="0" cy="169135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C03C142-3E0A-EA90-FE01-742A75E577DF}"/>
              </a:ext>
            </a:extLst>
          </p:cNvPr>
          <p:cNvSpPr txBox="1"/>
          <p:nvPr/>
        </p:nvSpPr>
        <p:spPr>
          <a:xfrm>
            <a:off x="4343400" y="3079736"/>
            <a:ext cx="8382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Sai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E1B688-202D-4313-C449-E62208115E06}"/>
              </a:ext>
            </a:extLst>
          </p:cNvPr>
          <p:cNvSpPr txBox="1"/>
          <p:nvPr/>
        </p:nvSpPr>
        <p:spPr>
          <a:xfrm>
            <a:off x="3114675" y="3875598"/>
            <a:ext cx="82905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Đúng </a:t>
            </a:r>
          </a:p>
        </p:txBody>
      </p:sp>
    </p:spTree>
    <p:extLst>
      <p:ext uri="{BB962C8B-B14F-4D97-AF65-F5344CB8AC3E}">
        <p14:creationId xmlns:p14="http://schemas.microsoft.com/office/powerpoint/2010/main" val="348559653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1404">
              <a:srgbClr val="F9E0E0"/>
            </a:gs>
            <a:gs pos="24000">
              <a:schemeClr val="accent1">
                <a:lumMod val="40000"/>
                <a:lumOff val="60000"/>
                <a:alpha val="49000"/>
              </a:schemeClr>
            </a:gs>
            <a:gs pos="100000">
              <a:schemeClr val="accent1">
                <a:lumMod val="75000"/>
                <a:alpha val="34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E919BA-0810-0F49-0D5D-15C13415E634}"/>
              </a:ext>
            </a:extLst>
          </p:cNvPr>
          <p:cNvSpPr txBox="1"/>
          <p:nvPr/>
        </p:nvSpPr>
        <p:spPr>
          <a:xfrm>
            <a:off x="5228055" y="842362"/>
            <a:ext cx="526644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Bài 2 : Nhập từ bàn phím 1 số tự nhiên N và in ra các số nguyên trong phạm vi từ 1 đến N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A09F8F-8971-7B4C-8A83-3C74B35987EC}"/>
              </a:ext>
            </a:extLst>
          </p:cNvPr>
          <p:cNvSpPr/>
          <p:nvPr/>
        </p:nvSpPr>
        <p:spPr>
          <a:xfrm>
            <a:off x="1972660" y="527509"/>
            <a:ext cx="1828800" cy="6858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77D57F6C-13A0-4097-534E-9198AE28B92D}"/>
              </a:ext>
            </a:extLst>
          </p:cNvPr>
          <p:cNvSpPr/>
          <p:nvPr/>
        </p:nvSpPr>
        <p:spPr>
          <a:xfrm>
            <a:off x="1896460" y="1457915"/>
            <a:ext cx="1981200" cy="685800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Nhập 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CBE5ED-9D34-A892-39E4-55393422C6F7}"/>
              </a:ext>
            </a:extLst>
          </p:cNvPr>
          <p:cNvCxnSpPr>
            <a:cxnSpLocks/>
          </p:cNvCxnSpPr>
          <p:nvPr/>
        </p:nvCxnSpPr>
        <p:spPr>
          <a:xfrm flipH="1">
            <a:off x="2882488" y="1213309"/>
            <a:ext cx="9144" cy="21109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B5C5C07-962C-540C-F90D-8432B74AB844}"/>
              </a:ext>
            </a:extLst>
          </p:cNvPr>
          <p:cNvSpPr/>
          <p:nvPr/>
        </p:nvSpPr>
        <p:spPr>
          <a:xfrm>
            <a:off x="2010760" y="2415224"/>
            <a:ext cx="1752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 = 1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D706AE-FD90-2F39-B500-838EEB32DB3A}"/>
              </a:ext>
            </a:extLst>
          </p:cNvPr>
          <p:cNvCxnSpPr>
            <a:cxnSpLocks/>
          </p:cNvCxnSpPr>
          <p:nvPr/>
        </p:nvCxnSpPr>
        <p:spPr>
          <a:xfrm>
            <a:off x="2887060" y="2143715"/>
            <a:ext cx="0" cy="26163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CF8BC9-3B33-AD14-6126-202CB2599B4E}"/>
              </a:ext>
            </a:extLst>
          </p:cNvPr>
          <p:cNvCxnSpPr>
            <a:cxnSpLocks/>
          </p:cNvCxnSpPr>
          <p:nvPr/>
        </p:nvCxnSpPr>
        <p:spPr>
          <a:xfrm>
            <a:off x="2887060" y="3101024"/>
            <a:ext cx="0" cy="28398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>
            <a:extLst>
              <a:ext uri="{FF2B5EF4-FFF2-40B4-BE49-F238E27FC236}">
                <a16:creationId xmlns:a16="http://schemas.microsoft.com/office/drawing/2014/main" id="{3FD3F9B9-0674-76C9-90C9-DE414D0EE6BD}"/>
              </a:ext>
            </a:extLst>
          </p:cNvPr>
          <p:cNvSpPr/>
          <p:nvPr/>
        </p:nvSpPr>
        <p:spPr>
          <a:xfrm>
            <a:off x="1858360" y="4419600"/>
            <a:ext cx="205740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 &lt;= n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DD466FFB-6F46-741F-2D80-E278D8B5B407}"/>
              </a:ext>
            </a:extLst>
          </p:cNvPr>
          <p:cNvSpPr/>
          <p:nvPr/>
        </p:nvSpPr>
        <p:spPr>
          <a:xfrm>
            <a:off x="1896460" y="5633225"/>
            <a:ext cx="1981200" cy="685800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Xuất i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DED295-8A41-A932-FB1F-ED4C7BEC173D}"/>
              </a:ext>
            </a:extLst>
          </p:cNvPr>
          <p:cNvCxnSpPr>
            <a:cxnSpLocks/>
          </p:cNvCxnSpPr>
          <p:nvPr/>
        </p:nvCxnSpPr>
        <p:spPr>
          <a:xfrm>
            <a:off x="2887060" y="5334000"/>
            <a:ext cx="0" cy="28398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6B8C19-4AC8-5125-BC3F-AB433CA5D750}"/>
              </a:ext>
            </a:extLst>
          </p:cNvPr>
          <p:cNvCxnSpPr>
            <a:cxnSpLocks/>
          </p:cNvCxnSpPr>
          <p:nvPr/>
        </p:nvCxnSpPr>
        <p:spPr>
          <a:xfrm>
            <a:off x="1265016" y="5867400"/>
            <a:ext cx="745744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1ABFDC-E842-9C47-67CE-3307B5D20E14}"/>
              </a:ext>
            </a:extLst>
          </p:cNvPr>
          <p:cNvCxnSpPr>
            <a:cxnSpLocks/>
          </p:cNvCxnSpPr>
          <p:nvPr/>
        </p:nvCxnSpPr>
        <p:spPr>
          <a:xfrm>
            <a:off x="1265016" y="3768736"/>
            <a:ext cx="0" cy="209866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8340156-EC53-52A6-E806-0B85858CA2F6}"/>
              </a:ext>
            </a:extLst>
          </p:cNvPr>
          <p:cNvSpPr/>
          <p:nvPr/>
        </p:nvSpPr>
        <p:spPr>
          <a:xfrm>
            <a:off x="2010760" y="3417412"/>
            <a:ext cx="1752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 = i + 1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A85F24-9329-5EEB-6834-53FFC2B85F8E}"/>
              </a:ext>
            </a:extLst>
          </p:cNvPr>
          <p:cNvCxnSpPr>
            <a:cxnSpLocks/>
          </p:cNvCxnSpPr>
          <p:nvPr/>
        </p:nvCxnSpPr>
        <p:spPr>
          <a:xfrm>
            <a:off x="2887060" y="4135615"/>
            <a:ext cx="0" cy="28398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7037CB4-8F75-77CF-7BF7-BECE9E0CC0C8}"/>
              </a:ext>
            </a:extLst>
          </p:cNvPr>
          <p:cNvCxnSpPr>
            <a:cxnSpLocks/>
          </p:cNvCxnSpPr>
          <p:nvPr/>
        </p:nvCxnSpPr>
        <p:spPr>
          <a:xfrm>
            <a:off x="1265016" y="3768736"/>
            <a:ext cx="707644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68A90E-16C5-23B5-3190-C19F72F7489F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915760" y="4876800"/>
            <a:ext cx="179924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1F07DD0-AD0C-F68D-4EB1-F810E3095775}"/>
              </a:ext>
            </a:extLst>
          </p:cNvPr>
          <p:cNvSpPr/>
          <p:nvPr/>
        </p:nvSpPr>
        <p:spPr>
          <a:xfrm>
            <a:off x="5715000" y="4495800"/>
            <a:ext cx="1828800" cy="76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STOP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38A552-393D-4DBD-6CFA-4F166596205C}"/>
              </a:ext>
            </a:extLst>
          </p:cNvPr>
          <p:cNvSpPr txBox="1"/>
          <p:nvPr/>
        </p:nvSpPr>
        <p:spPr>
          <a:xfrm>
            <a:off x="4251566" y="4492635"/>
            <a:ext cx="990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Sai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60A099-6C9D-25AA-55A1-A4D457114DCB}"/>
              </a:ext>
            </a:extLst>
          </p:cNvPr>
          <p:cNvSpPr txBox="1"/>
          <p:nvPr/>
        </p:nvSpPr>
        <p:spPr>
          <a:xfrm>
            <a:off x="2010760" y="5323700"/>
            <a:ext cx="990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Đúng </a:t>
            </a:r>
          </a:p>
        </p:txBody>
      </p:sp>
    </p:spTree>
    <p:extLst>
      <p:ext uri="{BB962C8B-B14F-4D97-AF65-F5344CB8AC3E}">
        <p14:creationId xmlns:p14="http://schemas.microsoft.com/office/powerpoint/2010/main" val="191182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57350">
              <a:schemeClr val="tx2">
                <a:lumMod val="60000"/>
                <a:lumOff val="40000"/>
              </a:schemeClr>
            </a:gs>
            <a:gs pos="100000">
              <a:schemeClr val="tx2">
                <a:lumMod val="50000"/>
                <a:alpha val="57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84A469D-211F-72B7-A955-7886B248824F}"/>
              </a:ext>
            </a:extLst>
          </p:cNvPr>
          <p:cNvSpPr/>
          <p:nvPr/>
        </p:nvSpPr>
        <p:spPr>
          <a:xfrm>
            <a:off x="1528572" y="152400"/>
            <a:ext cx="1828800" cy="685800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36CFB51E-58D0-5C30-E1CD-28E1ED57E1C1}"/>
              </a:ext>
            </a:extLst>
          </p:cNvPr>
          <p:cNvSpPr/>
          <p:nvPr/>
        </p:nvSpPr>
        <p:spPr>
          <a:xfrm>
            <a:off x="1452372" y="1082806"/>
            <a:ext cx="1981200" cy="685800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Nhập n, m </a:t>
            </a:r>
          </a:p>
          <a:p>
            <a:pPr algn="ctr"/>
            <a:r>
              <a:rPr lang="en-US"/>
              <a:t>( m &lt; n)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EA2D7E-3DC7-EE1E-2A3D-8A1EAC7B8C78}"/>
              </a:ext>
            </a:extLst>
          </p:cNvPr>
          <p:cNvCxnSpPr>
            <a:cxnSpLocks/>
          </p:cNvCxnSpPr>
          <p:nvPr/>
        </p:nvCxnSpPr>
        <p:spPr>
          <a:xfrm flipH="1">
            <a:off x="2438400" y="838200"/>
            <a:ext cx="9144" cy="211098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E8E43A-6156-A034-7744-03CC6D8D83DA}"/>
              </a:ext>
            </a:extLst>
          </p:cNvPr>
          <p:cNvCxnSpPr>
            <a:cxnSpLocks/>
          </p:cNvCxnSpPr>
          <p:nvPr/>
        </p:nvCxnSpPr>
        <p:spPr>
          <a:xfrm>
            <a:off x="2442972" y="2725915"/>
            <a:ext cx="0" cy="316388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DABD16E-554D-E36A-0292-99D36623E455}"/>
              </a:ext>
            </a:extLst>
          </p:cNvPr>
          <p:cNvSpPr/>
          <p:nvPr/>
        </p:nvSpPr>
        <p:spPr>
          <a:xfrm>
            <a:off x="1566672" y="2040115"/>
            <a:ext cx="1752600" cy="685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 = 1 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8C4CC1B8-8966-41ED-C40A-8824D3DD5DC7}"/>
              </a:ext>
            </a:extLst>
          </p:cNvPr>
          <p:cNvSpPr/>
          <p:nvPr/>
        </p:nvSpPr>
        <p:spPr>
          <a:xfrm>
            <a:off x="1414272" y="4044491"/>
            <a:ext cx="2057400" cy="914400"/>
          </a:xfrm>
          <a:prstGeom prst="diamond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 &lt;= 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BB8FC8-23BA-B3F4-2017-00DFB358947D}"/>
              </a:ext>
            </a:extLst>
          </p:cNvPr>
          <p:cNvSpPr/>
          <p:nvPr/>
        </p:nvSpPr>
        <p:spPr>
          <a:xfrm>
            <a:off x="1566672" y="3042303"/>
            <a:ext cx="1752600" cy="685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 = i + 1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FF93D6-8234-E447-2C50-265743759623}"/>
              </a:ext>
            </a:extLst>
          </p:cNvPr>
          <p:cNvCxnSpPr>
            <a:cxnSpLocks/>
          </p:cNvCxnSpPr>
          <p:nvPr/>
        </p:nvCxnSpPr>
        <p:spPr>
          <a:xfrm flipH="1">
            <a:off x="2442972" y="3728103"/>
            <a:ext cx="4572" cy="316388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551150-AF5A-CDC7-77EA-5311B989D59B}"/>
              </a:ext>
            </a:extLst>
          </p:cNvPr>
          <p:cNvCxnSpPr>
            <a:cxnSpLocks/>
          </p:cNvCxnSpPr>
          <p:nvPr/>
        </p:nvCxnSpPr>
        <p:spPr>
          <a:xfrm>
            <a:off x="2442972" y="1723727"/>
            <a:ext cx="0" cy="316388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B84A779B-F295-82AC-AA2E-D499F8E3D62B}"/>
              </a:ext>
            </a:extLst>
          </p:cNvPr>
          <p:cNvSpPr/>
          <p:nvPr/>
        </p:nvSpPr>
        <p:spPr>
          <a:xfrm>
            <a:off x="976122" y="5167685"/>
            <a:ext cx="2933700" cy="707609"/>
          </a:xfrm>
          <a:prstGeom prst="flowChartDecision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 mod m = 0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8CB381B6-06C6-72D1-ED63-8E86DE1CB2BD}"/>
              </a:ext>
            </a:extLst>
          </p:cNvPr>
          <p:cNvSpPr/>
          <p:nvPr/>
        </p:nvSpPr>
        <p:spPr>
          <a:xfrm>
            <a:off x="1452372" y="6117131"/>
            <a:ext cx="1981200" cy="685800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Xuất i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A9BF94-27C3-F27B-EE32-5F6EA79177FB}"/>
              </a:ext>
            </a:extLst>
          </p:cNvPr>
          <p:cNvCxnSpPr>
            <a:cxnSpLocks/>
          </p:cNvCxnSpPr>
          <p:nvPr/>
        </p:nvCxnSpPr>
        <p:spPr>
          <a:xfrm>
            <a:off x="381000" y="6400800"/>
            <a:ext cx="1143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FBA534-70D6-5750-2250-05C57DBF1910}"/>
              </a:ext>
            </a:extLst>
          </p:cNvPr>
          <p:cNvCxnSpPr>
            <a:cxnSpLocks/>
          </p:cNvCxnSpPr>
          <p:nvPr/>
        </p:nvCxnSpPr>
        <p:spPr>
          <a:xfrm>
            <a:off x="381000" y="3352800"/>
            <a:ext cx="0" cy="304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F5B276-0670-6611-E9C7-B0575F8B93FB}"/>
              </a:ext>
            </a:extLst>
          </p:cNvPr>
          <p:cNvCxnSpPr>
            <a:cxnSpLocks/>
          </p:cNvCxnSpPr>
          <p:nvPr/>
        </p:nvCxnSpPr>
        <p:spPr>
          <a:xfrm>
            <a:off x="381000" y="3352800"/>
            <a:ext cx="11811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07D792-2843-2F9F-E43C-E081781ED6CE}"/>
              </a:ext>
            </a:extLst>
          </p:cNvPr>
          <p:cNvCxnSpPr>
            <a:cxnSpLocks/>
          </p:cNvCxnSpPr>
          <p:nvPr/>
        </p:nvCxnSpPr>
        <p:spPr>
          <a:xfrm>
            <a:off x="2442972" y="4924637"/>
            <a:ext cx="0" cy="28398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C80CD3-D1E1-CC13-DC78-0BE1EB04C500}"/>
              </a:ext>
            </a:extLst>
          </p:cNvPr>
          <p:cNvCxnSpPr>
            <a:cxnSpLocks/>
          </p:cNvCxnSpPr>
          <p:nvPr/>
        </p:nvCxnSpPr>
        <p:spPr>
          <a:xfrm>
            <a:off x="2442972" y="5833146"/>
            <a:ext cx="0" cy="28398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E2769D-00F7-6A3C-B8DB-746B99CD5625}"/>
              </a:ext>
            </a:extLst>
          </p:cNvPr>
          <p:cNvCxnSpPr>
            <a:stCxn id="8" idx="3"/>
          </p:cNvCxnSpPr>
          <p:nvPr/>
        </p:nvCxnSpPr>
        <p:spPr>
          <a:xfrm flipV="1">
            <a:off x="3471672" y="4495800"/>
            <a:ext cx="1252728" cy="589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821DD2E-2ED0-3B77-579C-7E1C88C7D725}"/>
              </a:ext>
            </a:extLst>
          </p:cNvPr>
          <p:cNvSpPr/>
          <p:nvPr/>
        </p:nvSpPr>
        <p:spPr>
          <a:xfrm>
            <a:off x="4724400" y="4162637"/>
            <a:ext cx="1828800" cy="762000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STOP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C86562-0856-E6DE-3E3F-34EFC21C456C}"/>
              </a:ext>
            </a:extLst>
          </p:cNvPr>
          <p:cNvSpPr txBox="1"/>
          <p:nvPr/>
        </p:nvSpPr>
        <p:spPr>
          <a:xfrm>
            <a:off x="2423160" y="4928129"/>
            <a:ext cx="7620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>
                <a:solidFill>
                  <a:schemeClr val="bg2">
                    <a:lumMod val="50000"/>
                  </a:schemeClr>
                </a:solidFill>
              </a:rPr>
              <a:t>Đúng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DF5D16-BD75-F6A6-962B-1FBA223D70C7}"/>
              </a:ext>
            </a:extLst>
          </p:cNvPr>
          <p:cNvSpPr txBox="1"/>
          <p:nvPr/>
        </p:nvSpPr>
        <p:spPr>
          <a:xfrm>
            <a:off x="430912" y="5206088"/>
            <a:ext cx="6857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>
                <a:solidFill>
                  <a:schemeClr val="bg2">
                    <a:lumMod val="50000"/>
                  </a:schemeClr>
                </a:solidFill>
              </a:rPr>
              <a:t>Sai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C91FB4-0E43-7C12-1AA8-C28D9DE7B432}"/>
              </a:ext>
            </a:extLst>
          </p:cNvPr>
          <p:cNvSpPr txBox="1"/>
          <p:nvPr/>
        </p:nvSpPr>
        <p:spPr>
          <a:xfrm>
            <a:off x="5114544" y="1049298"/>
            <a:ext cx="5782056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2000">
                <a:solidFill>
                  <a:schemeClr val="bg1">
                    <a:lumMod val="10000"/>
                  </a:schemeClr>
                </a:solidFill>
              </a:rPr>
              <a:t>Bài 3 : Nhập 2 số m, n ( m &lt; n ) từ bàn phím, in ra các số chia hết cho m trong phạm vi từ 1 đến n 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AABC5FA-2F59-DE74-6CD8-F9AA05C52115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81000" y="5521489"/>
            <a:ext cx="595122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55F2DFC-1478-0FB6-42A0-CE3DDD893AFD}"/>
              </a:ext>
            </a:extLst>
          </p:cNvPr>
          <p:cNvSpPr txBox="1"/>
          <p:nvPr/>
        </p:nvSpPr>
        <p:spPr>
          <a:xfrm>
            <a:off x="3752850" y="4218801"/>
            <a:ext cx="68579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>
                <a:solidFill>
                  <a:schemeClr val="bg2">
                    <a:lumMod val="50000"/>
                  </a:schemeClr>
                </a:solidFill>
              </a:rPr>
              <a:t>Sai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AB98DE-D360-CF20-3E5A-90677ED88388}"/>
              </a:ext>
            </a:extLst>
          </p:cNvPr>
          <p:cNvSpPr txBox="1"/>
          <p:nvPr/>
        </p:nvSpPr>
        <p:spPr>
          <a:xfrm>
            <a:off x="2423160" y="5861903"/>
            <a:ext cx="7620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>
                <a:solidFill>
                  <a:schemeClr val="bg2">
                    <a:lumMod val="50000"/>
                  </a:schemeClr>
                </a:solidFill>
              </a:rPr>
              <a:t>Đúng</a:t>
            </a:r>
          </a:p>
        </p:txBody>
      </p:sp>
    </p:spTree>
    <p:extLst>
      <p:ext uri="{BB962C8B-B14F-4D97-AF65-F5344CB8AC3E}">
        <p14:creationId xmlns:p14="http://schemas.microsoft.com/office/powerpoint/2010/main" val="20517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0A226F-5C0B-157C-4998-1DCAAEA50ED9}"/>
              </a:ext>
            </a:extLst>
          </p:cNvPr>
          <p:cNvSpPr txBox="1"/>
          <p:nvPr/>
        </p:nvSpPr>
        <p:spPr>
          <a:xfrm>
            <a:off x="6400800" y="773668"/>
            <a:ext cx="44196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Bài 4 : Nhập 3 số từ bàn phím và in ra số lớn nhất trong 3 số đó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165907-F7B1-49D1-FAB4-9C490B5CE5C5}"/>
              </a:ext>
            </a:extLst>
          </p:cNvPr>
          <p:cNvSpPr/>
          <p:nvPr/>
        </p:nvSpPr>
        <p:spPr>
          <a:xfrm>
            <a:off x="3009900" y="457200"/>
            <a:ext cx="1828800" cy="685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CD9DDDDB-5502-44A6-6FE5-387CDA3A6EED}"/>
              </a:ext>
            </a:extLst>
          </p:cNvPr>
          <p:cNvSpPr/>
          <p:nvPr/>
        </p:nvSpPr>
        <p:spPr>
          <a:xfrm>
            <a:off x="2933700" y="1387606"/>
            <a:ext cx="1981200" cy="685800"/>
          </a:xfrm>
          <a:prstGeom prst="parallelogram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Nhập a,b,c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3F9262-AC27-2056-E2B6-6DD487A8DED9}"/>
              </a:ext>
            </a:extLst>
          </p:cNvPr>
          <p:cNvCxnSpPr>
            <a:cxnSpLocks/>
          </p:cNvCxnSpPr>
          <p:nvPr/>
        </p:nvCxnSpPr>
        <p:spPr>
          <a:xfrm>
            <a:off x="3924300" y="1143000"/>
            <a:ext cx="0" cy="244606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2D0811A-9C85-A1B4-308D-FE047649A0AD}"/>
              </a:ext>
            </a:extLst>
          </p:cNvPr>
          <p:cNvSpPr/>
          <p:nvPr/>
        </p:nvSpPr>
        <p:spPr>
          <a:xfrm>
            <a:off x="3048000" y="2318012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max = a  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2A8CF363-8A44-F492-172A-19B51FF65AD5}"/>
              </a:ext>
            </a:extLst>
          </p:cNvPr>
          <p:cNvSpPr/>
          <p:nvPr/>
        </p:nvSpPr>
        <p:spPr>
          <a:xfrm>
            <a:off x="2895600" y="3194214"/>
            <a:ext cx="2057400" cy="91440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max &gt; b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DA0938B2-26BB-F451-3DBA-73A8165D23F9}"/>
              </a:ext>
            </a:extLst>
          </p:cNvPr>
          <p:cNvSpPr/>
          <p:nvPr/>
        </p:nvSpPr>
        <p:spPr>
          <a:xfrm>
            <a:off x="2895600" y="4478656"/>
            <a:ext cx="2057400" cy="91440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max &gt; c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0053A81E-BA6F-7D66-9A81-89FA0EACB641}"/>
              </a:ext>
            </a:extLst>
          </p:cNvPr>
          <p:cNvSpPr/>
          <p:nvPr/>
        </p:nvSpPr>
        <p:spPr>
          <a:xfrm>
            <a:off x="2933700" y="5617906"/>
            <a:ext cx="1981200" cy="685800"/>
          </a:xfrm>
          <a:prstGeom prst="parallelogram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Xuất max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E0FC454-B436-4725-4720-4C18488E5CF0}"/>
              </a:ext>
            </a:extLst>
          </p:cNvPr>
          <p:cNvSpPr/>
          <p:nvPr/>
        </p:nvSpPr>
        <p:spPr>
          <a:xfrm>
            <a:off x="5650735" y="5617906"/>
            <a:ext cx="1828800" cy="762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STOP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7465AF-5530-C756-33CF-E1B7C759F6B6}"/>
              </a:ext>
            </a:extLst>
          </p:cNvPr>
          <p:cNvCxnSpPr>
            <a:cxnSpLocks/>
          </p:cNvCxnSpPr>
          <p:nvPr/>
        </p:nvCxnSpPr>
        <p:spPr>
          <a:xfrm>
            <a:off x="3924300" y="2073406"/>
            <a:ext cx="0" cy="244606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4FC715-1C44-7A4E-859D-124F524C6B9D}"/>
              </a:ext>
            </a:extLst>
          </p:cNvPr>
          <p:cNvCxnSpPr>
            <a:cxnSpLocks/>
          </p:cNvCxnSpPr>
          <p:nvPr/>
        </p:nvCxnSpPr>
        <p:spPr>
          <a:xfrm>
            <a:off x="3924300" y="3003812"/>
            <a:ext cx="0" cy="244606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E9297-AFAF-D6A3-E60B-2A96ED7F7EA1}"/>
              </a:ext>
            </a:extLst>
          </p:cNvPr>
          <p:cNvCxnSpPr>
            <a:cxnSpLocks/>
          </p:cNvCxnSpPr>
          <p:nvPr/>
        </p:nvCxnSpPr>
        <p:spPr>
          <a:xfrm>
            <a:off x="3924300" y="4040686"/>
            <a:ext cx="0" cy="43797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41432F-C039-AAF6-D435-669BA6BB911E}"/>
              </a:ext>
            </a:extLst>
          </p:cNvPr>
          <p:cNvCxnSpPr>
            <a:cxnSpLocks/>
          </p:cNvCxnSpPr>
          <p:nvPr/>
        </p:nvCxnSpPr>
        <p:spPr>
          <a:xfrm>
            <a:off x="3924300" y="5393056"/>
            <a:ext cx="0" cy="244606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86C87D-213C-07A4-2163-499F4A39725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829175" y="5960806"/>
            <a:ext cx="807449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A58C7DA-F8D5-7EB4-D1E6-70D481C3EF4E}"/>
              </a:ext>
            </a:extLst>
          </p:cNvPr>
          <p:cNvSpPr txBox="1"/>
          <p:nvPr/>
        </p:nvSpPr>
        <p:spPr>
          <a:xfrm>
            <a:off x="4112625" y="4219163"/>
            <a:ext cx="8784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Đúng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BBA466-18B0-7AC5-B4A3-2A0CA478B141}"/>
              </a:ext>
            </a:extLst>
          </p:cNvPr>
          <p:cNvSpPr txBox="1"/>
          <p:nvPr/>
        </p:nvSpPr>
        <p:spPr>
          <a:xfrm>
            <a:off x="4112625" y="5345429"/>
            <a:ext cx="8784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Đúng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5A51AA-815D-B7B8-C76B-C2D37FFCB604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360024" y="4935856"/>
            <a:ext cx="535576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3EC7783-6D68-88DD-C1E9-9F900346AA2C}"/>
              </a:ext>
            </a:extLst>
          </p:cNvPr>
          <p:cNvSpPr/>
          <p:nvPr/>
        </p:nvSpPr>
        <p:spPr>
          <a:xfrm>
            <a:off x="619616" y="4592956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max = 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BD1C89-78F7-C7C8-30A4-CFDF450B153D}"/>
              </a:ext>
            </a:extLst>
          </p:cNvPr>
          <p:cNvSpPr/>
          <p:nvPr/>
        </p:nvSpPr>
        <p:spPr>
          <a:xfrm>
            <a:off x="567799" y="3273871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max = b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687657-0FB0-1608-B9F9-A0CE501127CE}"/>
              </a:ext>
            </a:extLst>
          </p:cNvPr>
          <p:cNvCxnSpPr>
            <a:cxnSpLocks/>
          </p:cNvCxnSpPr>
          <p:nvPr/>
        </p:nvCxnSpPr>
        <p:spPr>
          <a:xfrm flipH="1">
            <a:off x="2321924" y="3642325"/>
            <a:ext cx="573676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031F88-0C68-4DC0-D138-19BBD852906B}"/>
              </a:ext>
            </a:extLst>
          </p:cNvPr>
          <p:cNvCxnSpPr>
            <a:cxnSpLocks/>
          </p:cNvCxnSpPr>
          <p:nvPr/>
        </p:nvCxnSpPr>
        <p:spPr>
          <a:xfrm>
            <a:off x="1444099" y="3959671"/>
            <a:ext cx="0" cy="25949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3A5E7ED-43C1-83B0-5DFC-B1319EDA4AC2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495916" y="5278756"/>
            <a:ext cx="0" cy="68205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FDBC8CE-D2F4-1133-9DCD-974BD0C7B343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1465436" y="5960806"/>
            <a:ext cx="1553989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8CC386F-ED1F-7D58-D574-55500F947038}"/>
              </a:ext>
            </a:extLst>
          </p:cNvPr>
          <p:cNvSpPr txBox="1"/>
          <p:nvPr/>
        </p:nvSpPr>
        <p:spPr>
          <a:xfrm>
            <a:off x="2520497" y="4648414"/>
            <a:ext cx="3751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Sai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417B9F-9B32-680B-2B70-629842EE86FE}"/>
              </a:ext>
            </a:extLst>
          </p:cNvPr>
          <p:cNvSpPr txBox="1"/>
          <p:nvPr/>
        </p:nvSpPr>
        <p:spPr>
          <a:xfrm>
            <a:off x="2490125" y="3338905"/>
            <a:ext cx="3751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Sai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46FAA1-03FD-F356-2B1A-6E8B2FA0CAB6}"/>
              </a:ext>
            </a:extLst>
          </p:cNvPr>
          <p:cNvCxnSpPr>
            <a:cxnSpLocks/>
          </p:cNvCxnSpPr>
          <p:nvPr/>
        </p:nvCxnSpPr>
        <p:spPr>
          <a:xfrm>
            <a:off x="1465436" y="4219163"/>
            <a:ext cx="2494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17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0A22F55-DAC7-FEF3-C55A-364028D7717E}"/>
              </a:ext>
            </a:extLst>
          </p:cNvPr>
          <p:cNvSpPr/>
          <p:nvPr/>
        </p:nvSpPr>
        <p:spPr>
          <a:xfrm>
            <a:off x="1389510" y="152400"/>
            <a:ext cx="2133592" cy="685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19037B-0A33-B273-C95E-D4259860C74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456307" y="838200"/>
            <a:ext cx="4571" cy="260188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86A82C-77AA-B97B-6F25-0AB7E1AD188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2456306" y="2725915"/>
            <a:ext cx="1" cy="37089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6858F1FC-6EA2-277B-6A7D-96534280683A}"/>
              </a:ext>
            </a:extLst>
          </p:cNvPr>
          <p:cNvSpPr/>
          <p:nvPr/>
        </p:nvSpPr>
        <p:spPr>
          <a:xfrm>
            <a:off x="1360300" y="1098388"/>
            <a:ext cx="2192013" cy="685800"/>
          </a:xfrm>
          <a:prstGeom prst="parallelogram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Nhập x, y 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1B4CC1-0ACB-820D-BB3A-AB8F763D70C8}"/>
              </a:ext>
            </a:extLst>
          </p:cNvPr>
          <p:cNvCxnSpPr>
            <a:cxnSpLocks/>
          </p:cNvCxnSpPr>
          <p:nvPr/>
        </p:nvCxnSpPr>
        <p:spPr>
          <a:xfrm>
            <a:off x="2456306" y="3782606"/>
            <a:ext cx="0" cy="316388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37F72C1-306A-0D1C-09C5-0ACCFCD91D58}"/>
              </a:ext>
            </a:extLst>
          </p:cNvPr>
          <p:cNvSpPr/>
          <p:nvPr/>
        </p:nvSpPr>
        <p:spPr>
          <a:xfrm>
            <a:off x="1400177" y="2040115"/>
            <a:ext cx="2112259" cy="685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BCNN = 0  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A66EBDC7-C64E-0753-C619-995ED4E8A787}"/>
              </a:ext>
            </a:extLst>
          </p:cNvPr>
          <p:cNvSpPr/>
          <p:nvPr/>
        </p:nvSpPr>
        <p:spPr>
          <a:xfrm>
            <a:off x="537972" y="4132086"/>
            <a:ext cx="3845812" cy="1063502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BCNN mod x = 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28F06F-36B3-9A84-753D-EB75899CA496}"/>
              </a:ext>
            </a:extLst>
          </p:cNvPr>
          <p:cNvSpPr/>
          <p:nvPr/>
        </p:nvSpPr>
        <p:spPr>
          <a:xfrm>
            <a:off x="1400174" y="3096806"/>
            <a:ext cx="2112264" cy="685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BCNN = BCNN + 1   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A9E565A8-0DE7-392F-C56B-8B5823792A1F}"/>
              </a:ext>
            </a:extLst>
          </p:cNvPr>
          <p:cNvSpPr/>
          <p:nvPr/>
        </p:nvSpPr>
        <p:spPr>
          <a:xfrm>
            <a:off x="528828" y="5505165"/>
            <a:ext cx="3845812" cy="1137249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BCNN mod y = 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1FAA0A-D552-572B-7923-5D274925EE5D}"/>
              </a:ext>
            </a:extLst>
          </p:cNvPr>
          <p:cNvCxnSpPr>
            <a:cxnSpLocks/>
            <a:stCxn id="16" idx="3"/>
            <a:endCxn id="19" idx="5"/>
          </p:cNvCxnSpPr>
          <p:nvPr/>
        </p:nvCxnSpPr>
        <p:spPr>
          <a:xfrm>
            <a:off x="4374640" y="6073790"/>
            <a:ext cx="1121285" cy="8962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5973C7A2-7A8A-4F3E-F43D-1747F266E6C5}"/>
              </a:ext>
            </a:extLst>
          </p:cNvPr>
          <p:cNvSpPr/>
          <p:nvPr/>
        </p:nvSpPr>
        <p:spPr>
          <a:xfrm>
            <a:off x="5410200" y="5739852"/>
            <a:ext cx="1981200" cy="685800"/>
          </a:xfrm>
          <a:prstGeom prst="parallelogram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Xuất BCNN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013E2C-1E64-9387-D655-E60E5A204BDD}"/>
              </a:ext>
            </a:extLst>
          </p:cNvPr>
          <p:cNvSpPr/>
          <p:nvPr/>
        </p:nvSpPr>
        <p:spPr>
          <a:xfrm>
            <a:off x="8306773" y="5739852"/>
            <a:ext cx="1828800" cy="762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STOP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9C17E6-0433-57E0-C8F7-F933E3E50A1E}"/>
              </a:ext>
            </a:extLst>
          </p:cNvPr>
          <p:cNvCxnSpPr>
            <a:cxnSpLocks/>
          </p:cNvCxnSpPr>
          <p:nvPr/>
        </p:nvCxnSpPr>
        <p:spPr>
          <a:xfrm>
            <a:off x="2451734" y="5188777"/>
            <a:ext cx="0" cy="316388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3608E5-B90D-2D0C-709B-F9086EB02D98}"/>
              </a:ext>
            </a:extLst>
          </p:cNvPr>
          <p:cNvCxnSpPr>
            <a:cxnSpLocks/>
            <a:stCxn id="19" idx="2"/>
          </p:cNvCxnSpPr>
          <p:nvPr/>
        </p:nvCxnSpPr>
        <p:spPr>
          <a:xfrm flipV="1">
            <a:off x="7305675" y="6073789"/>
            <a:ext cx="1001098" cy="8963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672CF3-9652-B947-088A-623142549EDF}"/>
              </a:ext>
            </a:extLst>
          </p:cNvPr>
          <p:cNvCxnSpPr>
            <a:cxnSpLocks/>
          </p:cNvCxnSpPr>
          <p:nvPr/>
        </p:nvCxnSpPr>
        <p:spPr>
          <a:xfrm flipH="1">
            <a:off x="236571" y="6082752"/>
            <a:ext cx="30771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F01BEA-6080-CCA8-7987-0E3248100CFD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2456306" y="1784188"/>
            <a:ext cx="1" cy="255927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0DCAA0-C7A7-460E-4AF1-D90778BC798B}"/>
              </a:ext>
            </a:extLst>
          </p:cNvPr>
          <p:cNvCxnSpPr>
            <a:cxnSpLocks/>
          </p:cNvCxnSpPr>
          <p:nvPr/>
        </p:nvCxnSpPr>
        <p:spPr>
          <a:xfrm>
            <a:off x="228600" y="2938612"/>
            <a:ext cx="0" cy="313517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258F1E-6946-CA07-2B02-88DCA9AA0EC9}"/>
              </a:ext>
            </a:extLst>
          </p:cNvPr>
          <p:cNvCxnSpPr/>
          <p:nvPr/>
        </p:nvCxnSpPr>
        <p:spPr>
          <a:xfrm>
            <a:off x="228600" y="2938612"/>
            <a:ext cx="222313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3807C8-05FA-D2E7-C343-9FC673A66540}"/>
              </a:ext>
            </a:extLst>
          </p:cNvPr>
          <p:cNvCxnSpPr>
            <a:cxnSpLocks/>
          </p:cNvCxnSpPr>
          <p:nvPr/>
        </p:nvCxnSpPr>
        <p:spPr>
          <a:xfrm flipH="1">
            <a:off x="2460878" y="5311329"/>
            <a:ext cx="238233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B01DA9-1F3B-F68F-2F7B-F4DC4BD23D35}"/>
              </a:ext>
            </a:extLst>
          </p:cNvPr>
          <p:cNvCxnSpPr>
            <a:cxnSpLocks/>
          </p:cNvCxnSpPr>
          <p:nvPr/>
        </p:nvCxnSpPr>
        <p:spPr>
          <a:xfrm flipH="1">
            <a:off x="4843212" y="2954370"/>
            <a:ext cx="8467" cy="235695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04391EC-F37D-C654-2928-34D09273ACBB}"/>
              </a:ext>
            </a:extLst>
          </p:cNvPr>
          <p:cNvCxnSpPr>
            <a:cxnSpLocks/>
          </p:cNvCxnSpPr>
          <p:nvPr/>
        </p:nvCxnSpPr>
        <p:spPr>
          <a:xfrm flipH="1">
            <a:off x="2460878" y="2938612"/>
            <a:ext cx="2390801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01017C4-C732-DAFB-FF1F-62CA43F00C1F}"/>
              </a:ext>
            </a:extLst>
          </p:cNvPr>
          <p:cNvSpPr txBox="1"/>
          <p:nvPr/>
        </p:nvSpPr>
        <p:spPr>
          <a:xfrm>
            <a:off x="1743986" y="5131248"/>
            <a:ext cx="59631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bg1">
                    <a:lumMod val="10000"/>
                  </a:schemeClr>
                </a:solidFill>
              </a:rPr>
              <a:t>Đúng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53F60D-9E11-B059-80DA-3858622BBC7C}"/>
              </a:ext>
            </a:extLst>
          </p:cNvPr>
          <p:cNvSpPr txBox="1"/>
          <p:nvPr/>
        </p:nvSpPr>
        <p:spPr>
          <a:xfrm>
            <a:off x="4545054" y="5768322"/>
            <a:ext cx="59631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bg1">
                    <a:lumMod val="10000"/>
                  </a:schemeClr>
                </a:solidFill>
              </a:rPr>
              <a:t>Đúng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64D7CE-9A26-20EE-8B99-E28686437631}"/>
              </a:ext>
            </a:extLst>
          </p:cNvPr>
          <p:cNvSpPr txBox="1"/>
          <p:nvPr/>
        </p:nvSpPr>
        <p:spPr>
          <a:xfrm>
            <a:off x="3336228" y="4970978"/>
            <a:ext cx="432811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bg1">
                    <a:lumMod val="10000"/>
                  </a:schemeClr>
                </a:solidFill>
              </a:rPr>
              <a:t>Sai 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20AFC1-1EB1-86D8-1EF8-666491C76F99}"/>
              </a:ext>
            </a:extLst>
          </p:cNvPr>
          <p:cNvSpPr txBox="1"/>
          <p:nvPr/>
        </p:nvSpPr>
        <p:spPr>
          <a:xfrm>
            <a:off x="294887" y="5771141"/>
            <a:ext cx="432811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bg1">
                    <a:lumMod val="10000"/>
                  </a:schemeClr>
                </a:solidFill>
              </a:rPr>
              <a:t>Sai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071F8D-F51C-BB35-D6FA-DB838431E59A}"/>
              </a:ext>
            </a:extLst>
          </p:cNvPr>
          <p:cNvSpPr txBox="1"/>
          <p:nvPr/>
        </p:nvSpPr>
        <p:spPr>
          <a:xfrm>
            <a:off x="5105400" y="1158911"/>
            <a:ext cx="602729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Bài 5: Nhập 2 số từ bàn phím và in ra BCNN của 2 số </a:t>
            </a:r>
          </a:p>
        </p:txBody>
      </p:sp>
    </p:spTree>
    <p:extLst>
      <p:ext uri="{BB962C8B-B14F-4D97-AF65-F5344CB8AC3E}">
        <p14:creationId xmlns:p14="http://schemas.microsoft.com/office/powerpoint/2010/main" val="31674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C3A6F765-87B8-F98A-65CA-A391EC9BF2C9}"/>
              </a:ext>
            </a:extLst>
          </p:cNvPr>
          <p:cNvSpPr/>
          <p:nvPr/>
        </p:nvSpPr>
        <p:spPr>
          <a:xfrm>
            <a:off x="949828" y="305006"/>
            <a:ext cx="1828800" cy="685800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0A914897-3852-D0A2-D9DD-8D190143A3DC}"/>
              </a:ext>
            </a:extLst>
          </p:cNvPr>
          <p:cNvSpPr/>
          <p:nvPr/>
        </p:nvSpPr>
        <p:spPr>
          <a:xfrm>
            <a:off x="873628" y="1232319"/>
            <a:ext cx="1981200" cy="685800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Nhập m, n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772659-B9C7-07D2-FC8F-E27A7B224655}"/>
              </a:ext>
            </a:extLst>
          </p:cNvPr>
          <p:cNvCxnSpPr>
            <a:cxnSpLocks/>
          </p:cNvCxnSpPr>
          <p:nvPr/>
        </p:nvCxnSpPr>
        <p:spPr>
          <a:xfrm>
            <a:off x="1860979" y="983606"/>
            <a:ext cx="6498" cy="255913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4725D62-34A1-375C-7214-F0FA9C7BE9A4}"/>
              </a:ext>
            </a:extLst>
          </p:cNvPr>
          <p:cNvSpPr/>
          <p:nvPr/>
        </p:nvSpPr>
        <p:spPr>
          <a:xfrm>
            <a:off x="987928" y="2159632"/>
            <a:ext cx="1752600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 = 0, M = 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609B1E-829E-2E3D-7ACC-95F00E0AD756}"/>
              </a:ext>
            </a:extLst>
          </p:cNvPr>
          <p:cNvSpPr/>
          <p:nvPr/>
        </p:nvSpPr>
        <p:spPr>
          <a:xfrm>
            <a:off x="987928" y="3086945"/>
            <a:ext cx="1752600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 = i + 1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531297E0-159F-5762-05D8-E96F26225E72}"/>
              </a:ext>
            </a:extLst>
          </p:cNvPr>
          <p:cNvSpPr/>
          <p:nvPr/>
        </p:nvSpPr>
        <p:spPr>
          <a:xfrm>
            <a:off x="387498" y="4014258"/>
            <a:ext cx="2953460" cy="685800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 mod i = 0  </a:t>
            </a: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C3BAF63C-B12F-5E04-106B-FDF2CD78765F}"/>
              </a:ext>
            </a:extLst>
          </p:cNvPr>
          <p:cNvSpPr/>
          <p:nvPr/>
        </p:nvSpPr>
        <p:spPr>
          <a:xfrm>
            <a:off x="387498" y="4941571"/>
            <a:ext cx="2953460" cy="685800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 mod i = 0  </a:t>
            </a: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22850045-A313-C191-1C21-F0D1692735B9}"/>
              </a:ext>
            </a:extLst>
          </p:cNvPr>
          <p:cNvSpPr/>
          <p:nvPr/>
        </p:nvSpPr>
        <p:spPr>
          <a:xfrm>
            <a:off x="387498" y="5868889"/>
            <a:ext cx="2953460" cy="685800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 &gt; M 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D6311C-50F8-4E34-ADDA-2894D8960C92}"/>
              </a:ext>
            </a:extLst>
          </p:cNvPr>
          <p:cNvSpPr/>
          <p:nvPr/>
        </p:nvSpPr>
        <p:spPr>
          <a:xfrm>
            <a:off x="3807479" y="5849133"/>
            <a:ext cx="1769979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 = i </a:t>
            </a: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BB2C7B57-6496-7D9B-991D-8BECE25EE9DC}"/>
              </a:ext>
            </a:extLst>
          </p:cNvPr>
          <p:cNvSpPr/>
          <p:nvPr/>
        </p:nvSpPr>
        <p:spPr>
          <a:xfrm>
            <a:off x="5912556" y="5867194"/>
            <a:ext cx="2012244" cy="685800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 &gt; n   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4D92E8FF-0DEC-6A24-A471-CF6D07AC0B8C}"/>
              </a:ext>
            </a:extLst>
          </p:cNvPr>
          <p:cNvSpPr/>
          <p:nvPr/>
        </p:nvSpPr>
        <p:spPr>
          <a:xfrm>
            <a:off x="8174456" y="5849133"/>
            <a:ext cx="1898502" cy="685800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 &gt; m 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C40A94BB-6F97-E15B-055F-0ADA52BC3063}"/>
              </a:ext>
            </a:extLst>
          </p:cNvPr>
          <p:cNvSpPr/>
          <p:nvPr/>
        </p:nvSpPr>
        <p:spPr>
          <a:xfrm>
            <a:off x="10212141" y="5857129"/>
            <a:ext cx="1981200" cy="685800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Xuất M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C03AD91-1849-CA81-FDB9-FFE32F8E5E98}"/>
              </a:ext>
            </a:extLst>
          </p:cNvPr>
          <p:cNvSpPr/>
          <p:nvPr/>
        </p:nvSpPr>
        <p:spPr>
          <a:xfrm>
            <a:off x="10332156" y="4521430"/>
            <a:ext cx="1828800" cy="685800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STOP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9BDB11-7B6A-559C-B51D-A4E0323BCFF2}"/>
              </a:ext>
            </a:extLst>
          </p:cNvPr>
          <p:cNvCxnSpPr>
            <a:cxnSpLocks/>
          </p:cNvCxnSpPr>
          <p:nvPr/>
        </p:nvCxnSpPr>
        <p:spPr>
          <a:xfrm>
            <a:off x="1860979" y="1910919"/>
            <a:ext cx="6498" cy="255913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8E9BA6-3062-9717-C334-C3E0B652788A}"/>
              </a:ext>
            </a:extLst>
          </p:cNvPr>
          <p:cNvCxnSpPr>
            <a:cxnSpLocks/>
          </p:cNvCxnSpPr>
          <p:nvPr/>
        </p:nvCxnSpPr>
        <p:spPr>
          <a:xfrm>
            <a:off x="1860979" y="2838232"/>
            <a:ext cx="6498" cy="255913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0A1A33-8CB5-F477-1927-6FCD9A59095A}"/>
              </a:ext>
            </a:extLst>
          </p:cNvPr>
          <p:cNvCxnSpPr>
            <a:cxnSpLocks/>
          </p:cNvCxnSpPr>
          <p:nvPr/>
        </p:nvCxnSpPr>
        <p:spPr>
          <a:xfrm>
            <a:off x="1860979" y="3765545"/>
            <a:ext cx="6498" cy="255913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0ABEEEB-3074-488C-2EE4-252B69623D9D}"/>
              </a:ext>
            </a:extLst>
          </p:cNvPr>
          <p:cNvCxnSpPr>
            <a:cxnSpLocks/>
          </p:cNvCxnSpPr>
          <p:nvPr/>
        </p:nvCxnSpPr>
        <p:spPr>
          <a:xfrm>
            <a:off x="1860979" y="4692858"/>
            <a:ext cx="6498" cy="255913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7942EB6-6392-DDB0-706F-FFC83C3EDC72}"/>
              </a:ext>
            </a:extLst>
          </p:cNvPr>
          <p:cNvCxnSpPr>
            <a:cxnSpLocks/>
          </p:cNvCxnSpPr>
          <p:nvPr/>
        </p:nvCxnSpPr>
        <p:spPr>
          <a:xfrm>
            <a:off x="1860979" y="5620171"/>
            <a:ext cx="6498" cy="255913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9D4ED5-CE86-A12F-2F43-E6A14A067A96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3340958" y="6200029"/>
            <a:ext cx="466521" cy="1176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4CAE634-D3AC-C05D-478E-F4B648696BCA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18678" y="3429000"/>
            <a:ext cx="0" cy="2438194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BDA7207-4717-1F4F-A0D2-316CDDAE408B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2740528" y="3429000"/>
            <a:ext cx="6383179" cy="845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EEB5F47-C4D1-8750-4A0C-B0AE08431828}"/>
              </a:ext>
            </a:extLst>
          </p:cNvPr>
          <p:cNvCxnSpPr>
            <a:cxnSpLocks/>
          </p:cNvCxnSpPr>
          <p:nvPr/>
        </p:nvCxnSpPr>
        <p:spPr>
          <a:xfrm>
            <a:off x="9123707" y="3429000"/>
            <a:ext cx="0" cy="2424866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346E544-7952-B139-C3E4-140F3CB4FEE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340958" y="4357158"/>
            <a:ext cx="697642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8E5C0FC-8F9F-3C2E-D66A-3C2BE2C2CABE}"/>
              </a:ext>
            </a:extLst>
          </p:cNvPr>
          <p:cNvCxnSpPr/>
          <p:nvPr/>
        </p:nvCxnSpPr>
        <p:spPr>
          <a:xfrm>
            <a:off x="3340958" y="5284471"/>
            <a:ext cx="697642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72D1116-E3F6-8F7C-1C48-566B1824F934}"/>
              </a:ext>
            </a:extLst>
          </p:cNvPr>
          <p:cNvCxnSpPr>
            <a:cxnSpLocks/>
          </p:cNvCxnSpPr>
          <p:nvPr/>
        </p:nvCxnSpPr>
        <p:spPr>
          <a:xfrm flipV="1">
            <a:off x="4051555" y="3429000"/>
            <a:ext cx="0" cy="1855471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6AF1CF1-7A2F-2B68-25C5-ACEC602450E5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5589494" y="6210094"/>
            <a:ext cx="323062" cy="1695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A018E60-3F07-DD92-15E4-6F978213FEA9}"/>
              </a:ext>
            </a:extLst>
          </p:cNvPr>
          <p:cNvCxnSpPr>
            <a:cxnSpLocks/>
          </p:cNvCxnSpPr>
          <p:nvPr/>
        </p:nvCxnSpPr>
        <p:spPr>
          <a:xfrm flipV="1">
            <a:off x="7873336" y="6210094"/>
            <a:ext cx="323062" cy="1695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5643D92-5D67-EAC3-CCDB-16B21998CBA8}"/>
              </a:ext>
            </a:extLst>
          </p:cNvPr>
          <p:cNvCxnSpPr>
            <a:cxnSpLocks/>
            <a:stCxn id="35" idx="3"/>
            <a:endCxn id="36" idx="5"/>
          </p:cNvCxnSpPr>
          <p:nvPr/>
        </p:nvCxnSpPr>
        <p:spPr>
          <a:xfrm>
            <a:off x="10072958" y="6192033"/>
            <a:ext cx="224908" cy="7996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A3F7112-4E17-6F7B-1369-20E9D96DF75B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11246556" y="5207230"/>
            <a:ext cx="0" cy="618123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2771E6E0-1796-1AC7-E1C9-37015A8B4668}"/>
              </a:ext>
            </a:extLst>
          </p:cNvPr>
          <p:cNvSpPr txBox="1"/>
          <p:nvPr/>
        </p:nvSpPr>
        <p:spPr>
          <a:xfrm>
            <a:off x="5339290" y="1232319"/>
            <a:ext cx="4733668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Bài 6: Nhập 2 số và tìm UCLN của 2 số đó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EC891D3-1340-A700-D37A-F460DDC46A07}"/>
              </a:ext>
            </a:extLst>
          </p:cNvPr>
          <p:cNvCxnSpPr>
            <a:cxnSpLocks/>
          </p:cNvCxnSpPr>
          <p:nvPr/>
        </p:nvCxnSpPr>
        <p:spPr>
          <a:xfrm>
            <a:off x="72952" y="3443300"/>
            <a:ext cx="3248" cy="2766794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2E5D629-889A-BD60-D669-80279FD2064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4164" y="6211789"/>
            <a:ext cx="323334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B86FA24-3091-7935-88B5-E46C792D9D3C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2952" y="3429845"/>
            <a:ext cx="914976" cy="1176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8B18FE8-6E16-A98C-5E87-DD0FE26DEF9C}"/>
              </a:ext>
            </a:extLst>
          </p:cNvPr>
          <p:cNvSpPr txBox="1"/>
          <p:nvPr/>
        </p:nvSpPr>
        <p:spPr>
          <a:xfrm>
            <a:off x="3531081" y="5025120"/>
            <a:ext cx="317395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Sai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3E7A99E-2D85-15E6-F0A7-43BA33E7A7CB}"/>
              </a:ext>
            </a:extLst>
          </p:cNvPr>
          <p:cNvSpPr txBox="1"/>
          <p:nvPr/>
        </p:nvSpPr>
        <p:spPr>
          <a:xfrm>
            <a:off x="3531081" y="4021458"/>
            <a:ext cx="317395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Sai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246FA93-8BFB-FFC5-F41D-8B2C2B687BDC}"/>
              </a:ext>
            </a:extLst>
          </p:cNvPr>
          <p:cNvSpPr txBox="1"/>
          <p:nvPr/>
        </p:nvSpPr>
        <p:spPr>
          <a:xfrm>
            <a:off x="6474897" y="5491753"/>
            <a:ext cx="317395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Sai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8404CD-5010-22D1-B86E-C0011E20A296}"/>
              </a:ext>
            </a:extLst>
          </p:cNvPr>
          <p:cNvSpPr txBox="1"/>
          <p:nvPr/>
        </p:nvSpPr>
        <p:spPr>
          <a:xfrm>
            <a:off x="8756443" y="5516291"/>
            <a:ext cx="317395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Sai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A2136D-D6A0-70FB-010B-BFA8FF6C54EB}"/>
              </a:ext>
            </a:extLst>
          </p:cNvPr>
          <p:cNvSpPr txBox="1"/>
          <p:nvPr/>
        </p:nvSpPr>
        <p:spPr>
          <a:xfrm>
            <a:off x="2144211" y="4681470"/>
            <a:ext cx="59631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Đúng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F0465-28C7-EE3C-FED6-724C0D31C9B5}"/>
              </a:ext>
            </a:extLst>
          </p:cNvPr>
          <p:cNvSpPr txBox="1"/>
          <p:nvPr/>
        </p:nvSpPr>
        <p:spPr>
          <a:xfrm>
            <a:off x="2075515" y="5626083"/>
            <a:ext cx="59631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Đúng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44821-7E2B-58C8-0B21-E39601DF2E2B}"/>
              </a:ext>
            </a:extLst>
          </p:cNvPr>
          <p:cNvSpPr txBox="1"/>
          <p:nvPr/>
        </p:nvSpPr>
        <p:spPr>
          <a:xfrm>
            <a:off x="7667732" y="5867194"/>
            <a:ext cx="59631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Đúng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01E13-E827-53D7-E711-0A7B436DC6D5}"/>
              </a:ext>
            </a:extLst>
          </p:cNvPr>
          <p:cNvSpPr txBox="1"/>
          <p:nvPr/>
        </p:nvSpPr>
        <p:spPr>
          <a:xfrm>
            <a:off x="9771343" y="5760647"/>
            <a:ext cx="59631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Đúng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569CA-DB47-805F-C549-8630274C6164}"/>
              </a:ext>
            </a:extLst>
          </p:cNvPr>
          <p:cNvSpPr txBox="1"/>
          <p:nvPr/>
        </p:nvSpPr>
        <p:spPr>
          <a:xfrm>
            <a:off x="167158" y="5927534"/>
            <a:ext cx="317395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19C88B-C9F0-B0AF-7E2E-257C6931C88A}"/>
              </a:ext>
            </a:extLst>
          </p:cNvPr>
          <p:cNvSpPr txBox="1"/>
          <p:nvPr/>
        </p:nvSpPr>
        <p:spPr>
          <a:xfrm>
            <a:off x="3159312" y="5875247"/>
            <a:ext cx="59631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Đúng </a:t>
            </a:r>
          </a:p>
        </p:txBody>
      </p:sp>
    </p:spTree>
    <p:extLst>
      <p:ext uri="{BB962C8B-B14F-4D97-AF65-F5344CB8AC3E}">
        <p14:creationId xmlns:p14="http://schemas.microsoft.com/office/powerpoint/2010/main" val="384950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795DA7-8A7B-4A09-5B8D-0161CBF4B7EE}"/>
              </a:ext>
            </a:extLst>
          </p:cNvPr>
          <p:cNvSpPr txBox="1"/>
          <p:nvPr/>
        </p:nvSpPr>
        <p:spPr>
          <a:xfrm>
            <a:off x="5486400" y="1232413"/>
            <a:ext cx="404918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Bài 6: Giải hệ phương trình bậc nhất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EF1BC6-C25D-17B7-145D-AC8E74898F1C}"/>
              </a:ext>
            </a:extLst>
          </p:cNvPr>
          <p:cNvSpPr/>
          <p:nvPr/>
        </p:nvSpPr>
        <p:spPr>
          <a:xfrm>
            <a:off x="1988913" y="245885"/>
            <a:ext cx="1828800" cy="685800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43086C12-F4E9-0C59-BCD2-217EAC75C358}"/>
              </a:ext>
            </a:extLst>
          </p:cNvPr>
          <p:cNvSpPr/>
          <p:nvPr/>
        </p:nvSpPr>
        <p:spPr>
          <a:xfrm>
            <a:off x="1912713" y="1232413"/>
            <a:ext cx="1981200" cy="685800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Nhập a, b 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748F7E-D46F-F28D-6DC1-BC13EE12FDBF}"/>
              </a:ext>
            </a:extLst>
          </p:cNvPr>
          <p:cNvCxnSpPr>
            <a:cxnSpLocks/>
          </p:cNvCxnSpPr>
          <p:nvPr/>
        </p:nvCxnSpPr>
        <p:spPr>
          <a:xfrm>
            <a:off x="2901027" y="931685"/>
            <a:ext cx="6498" cy="255913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10437E-DA47-45CC-DCFD-05BBED348EA2}"/>
              </a:ext>
            </a:extLst>
          </p:cNvPr>
          <p:cNvCxnSpPr>
            <a:cxnSpLocks/>
          </p:cNvCxnSpPr>
          <p:nvPr/>
        </p:nvCxnSpPr>
        <p:spPr>
          <a:xfrm>
            <a:off x="2903313" y="3010031"/>
            <a:ext cx="0" cy="361203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17623D4B-F2B8-65A4-918C-CE19E04E1C18}"/>
              </a:ext>
            </a:extLst>
          </p:cNvPr>
          <p:cNvSpPr/>
          <p:nvPr/>
        </p:nvSpPr>
        <p:spPr>
          <a:xfrm>
            <a:off x="2027013" y="2324231"/>
            <a:ext cx="1752600" cy="685800"/>
          </a:xfrm>
          <a:prstGeom prst="diamond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= 0 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FA7C8D-7EC8-5A65-8FE0-AC4B834629AF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903313" y="1918213"/>
            <a:ext cx="11070" cy="361203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C375B9AC-41DB-6BEE-F88A-EE395DF98FF8}"/>
              </a:ext>
            </a:extLst>
          </p:cNvPr>
          <p:cNvSpPr/>
          <p:nvPr/>
        </p:nvSpPr>
        <p:spPr>
          <a:xfrm>
            <a:off x="4551861" y="2335520"/>
            <a:ext cx="1752600" cy="685800"/>
          </a:xfrm>
          <a:prstGeom prst="diamond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 = 0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9AC208-7E65-792F-6C94-A2543D36DA2C}"/>
              </a:ext>
            </a:extLst>
          </p:cNvPr>
          <p:cNvSpPr/>
          <p:nvPr/>
        </p:nvSpPr>
        <p:spPr>
          <a:xfrm>
            <a:off x="2027013" y="3416049"/>
            <a:ext cx="175260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 = - b/a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F3109D5B-2519-436B-275D-380144A4D0C5}"/>
              </a:ext>
            </a:extLst>
          </p:cNvPr>
          <p:cNvSpPr/>
          <p:nvPr/>
        </p:nvSpPr>
        <p:spPr>
          <a:xfrm>
            <a:off x="1912713" y="4402577"/>
            <a:ext cx="1981200" cy="685800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Xuất i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8F0D85-40B3-2F76-73C6-DC4081448F81}"/>
              </a:ext>
            </a:extLst>
          </p:cNvPr>
          <p:cNvSpPr/>
          <p:nvPr/>
        </p:nvSpPr>
        <p:spPr>
          <a:xfrm>
            <a:off x="1999983" y="5449580"/>
            <a:ext cx="1828800" cy="762000"/>
          </a:xfrm>
          <a:prstGeom prst="ellipse">
            <a:avLst/>
          </a:prstGeom>
          <a:solidFill>
            <a:schemeClr val="accent5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8C229A-8B50-5A39-FFA3-FD433C032EF2}"/>
              </a:ext>
            </a:extLst>
          </p:cNvPr>
          <p:cNvSpPr/>
          <p:nvPr/>
        </p:nvSpPr>
        <p:spPr>
          <a:xfrm>
            <a:off x="4551861" y="3429000"/>
            <a:ext cx="175260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Xuất ra Pt có vô số nghiệm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9E47D7-FD9E-DF80-9904-61F1E04075A0}"/>
              </a:ext>
            </a:extLst>
          </p:cNvPr>
          <p:cNvSpPr/>
          <p:nvPr/>
        </p:nvSpPr>
        <p:spPr>
          <a:xfrm>
            <a:off x="7036433" y="3429000"/>
            <a:ext cx="175260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Xuất ra </a:t>
            </a:r>
          </a:p>
          <a:p>
            <a:pPr algn="ctr"/>
            <a:r>
              <a:rPr lang="en-US"/>
              <a:t>Pt vô nghiệm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C965B5-EE33-AAE9-3C8C-E6A50CBB8973}"/>
              </a:ext>
            </a:extLst>
          </p:cNvPr>
          <p:cNvCxnSpPr>
            <a:cxnSpLocks/>
          </p:cNvCxnSpPr>
          <p:nvPr/>
        </p:nvCxnSpPr>
        <p:spPr>
          <a:xfrm>
            <a:off x="2903313" y="4041374"/>
            <a:ext cx="0" cy="361203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327FC2-3A40-FC53-EB22-C13E7224DB44}"/>
              </a:ext>
            </a:extLst>
          </p:cNvPr>
          <p:cNvCxnSpPr>
            <a:cxnSpLocks/>
          </p:cNvCxnSpPr>
          <p:nvPr/>
        </p:nvCxnSpPr>
        <p:spPr>
          <a:xfrm>
            <a:off x="2903313" y="5088377"/>
            <a:ext cx="0" cy="361203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38DD06-FD4C-6DAC-CD70-D40E7D52AFD3}"/>
              </a:ext>
            </a:extLst>
          </p:cNvPr>
          <p:cNvCxnSpPr>
            <a:stCxn id="8" idx="3"/>
          </p:cNvCxnSpPr>
          <p:nvPr/>
        </p:nvCxnSpPr>
        <p:spPr>
          <a:xfrm flipV="1">
            <a:off x="3779613" y="2667000"/>
            <a:ext cx="792387" cy="131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FA7ADC-AC77-DE3A-9D12-023A3BEB5926}"/>
              </a:ext>
            </a:extLst>
          </p:cNvPr>
          <p:cNvCxnSpPr>
            <a:cxnSpLocks/>
          </p:cNvCxnSpPr>
          <p:nvPr/>
        </p:nvCxnSpPr>
        <p:spPr>
          <a:xfrm>
            <a:off x="5418941" y="3010031"/>
            <a:ext cx="0" cy="361203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9AEFE30-B823-84D7-FC0C-F335B69FBB7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304461" y="2667000"/>
            <a:ext cx="1608272" cy="1142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87C03A-ED8B-ED7E-4C22-893A6E43338C}"/>
              </a:ext>
            </a:extLst>
          </p:cNvPr>
          <p:cNvCxnSpPr>
            <a:cxnSpLocks/>
          </p:cNvCxnSpPr>
          <p:nvPr/>
        </p:nvCxnSpPr>
        <p:spPr>
          <a:xfrm>
            <a:off x="7901718" y="2678420"/>
            <a:ext cx="0" cy="692814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307B5B-EF2D-E2AD-02D4-CF4FB54F4206}"/>
              </a:ext>
            </a:extLst>
          </p:cNvPr>
          <p:cNvCxnSpPr>
            <a:stCxn id="14" idx="2"/>
          </p:cNvCxnSpPr>
          <p:nvPr/>
        </p:nvCxnSpPr>
        <p:spPr>
          <a:xfrm>
            <a:off x="5428161" y="4114800"/>
            <a:ext cx="0" cy="1154178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835ABB-DECC-7F17-92F3-A66E139765E4}"/>
              </a:ext>
            </a:extLst>
          </p:cNvPr>
          <p:cNvCxnSpPr/>
          <p:nvPr/>
        </p:nvCxnSpPr>
        <p:spPr>
          <a:xfrm>
            <a:off x="7901718" y="4114800"/>
            <a:ext cx="0" cy="1154178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6EED9F-486A-0785-CFC7-8E18D722AA9F}"/>
              </a:ext>
            </a:extLst>
          </p:cNvPr>
          <p:cNvCxnSpPr/>
          <p:nvPr/>
        </p:nvCxnSpPr>
        <p:spPr>
          <a:xfrm flipH="1">
            <a:off x="2914383" y="5268978"/>
            <a:ext cx="4987335" cy="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955E475-8ADD-2C8F-424B-1C81F7EB8198}"/>
              </a:ext>
            </a:extLst>
          </p:cNvPr>
          <p:cNvSpPr txBox="1"/>
          <p:nvPr/>
        </p:nvSpPr>
        <p:spPr>
          <a:xfrm>
            <a:off x="3893913" y="2348435"/>
            <a:ext cx="5963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Đúng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C090C2-3D84-A8E2-2D14-5DAD1F93E8F6}"/>
              </a:ext>
            </a:extLst>
          </p:cNvPr>
          <p:cNvSpPr txBox="1"/>
          <p:nvPr/>
        </p:nvSpPr>
        <p:spPr>
          <a:xfrm>
            <a:off x="5563543" y="3052132"/>
            <a:ext cx="5963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Đúng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ABE246-727A-EB95-9D75-7CE165DF667E}"/>
              </a:ext>
            </a:extLst>
          </p:cNvPr>
          <p:cNvSpPr txBox="1"/>
          <p:nvPr/>
        </p:nvSpPr>
        <p:spPr>
          <a:xfrm>
            <a:off x="3047915" y="3027285"/>
            <a:ext cx="3173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Sai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B2F187-E822-3728-8A7D-899D7328F98F}"/>
              </a:ext>
            </a:extLst>
          </p:cNvPr>
          <p:cNvSpPr txBox="1"/>
          <p:nvPr/>
        </p:nvSpPr>
        <p:spPr>
          <a:xfrm>
            <a:off x="6477000" y="2335520"/>
            <a:ext cx="3173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Sai</a:t>
            </a:r>
          </a:p>
        </p:txBody>
      </p:sp>
    </p:spTree>
    <p:extLst>
      <p:ext uri="{BB962C8B-B14F-4D97-AF65-F5344CB8AC3E}">
        <p14:creationId xmlns:p14="http://schemas.microsoft.com/office/powerpoint/2010/main" val="270048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9F2B7D-E04A-B9BD-DE95-A7278D37B80E}"/>
              </a:ext>
            </a:extLst>
          </p:cNvPr>
          <p:cNvSpPr txBox="1"/>
          <p:nvPr/>
        </p:nvSpPr>
        <p:spPr>
          <a:xfrm>
            <a:off x="7773094" y="-11124"/>
            <a:ext cx="386422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>
                <a:solidFill>
                  <a:schemeClr val="tx2">
                    <a:lumMod val="50000"/>
                  </a:schemeClr>
                </a:solidFill>
              </a:rPr>
              <a:t>Bài 6 : Tính số ngày của một tháng một năm nào đó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3D628E-EA77-1EDC-6C57-463D8F45CCA7}"/>
              </a:ext>
            </a:extLst>
          </p:cNvPr>
          <p:cNvSpPr/>
          <p:nvPr/>
        </p:nvSpPr>
        <p:spPr>
          <a:xfrm>
            <a:off x="1299690" y="385191"/>
            <a:ext cx="1828800" cy="685800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2E9891EC-7AE4-7F9D-F512-BC7B5F006238}"/>
              </a:ext>
            </a:extLst>
          </p:cNvPr>
          <p:cNvSpPr/>
          <p:nvPr/>
        </p:nvSpPr>
        <p:spPr>
          <a:xfrm>
            <a:off x="1223490" y="1312504"/>
            <a:ext cx="1981200" cy="685800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Nhập </a:t>
            </a:r>
          </a:p>
          <a:p>
            <a:pPr algn="ctr"/>
            <a:r>
              <a:rPr lang="en-US"/>
              <a:t>tháng, năm   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F9C4A1-71D1-A87E-476A-836CA2F31734}"/>
              </a:ext>
            </a:extLst>
          </p:cNvPr>
          <p:cNvCxnSpPr>
            <a:cxnSpLocks/>
          </p:cNvCxnSpPr>
          <p:nvPr/>
        </p:nvCxnSpPr>
        <p:spPr>
          <a:xfrm>
            <a:off x="2210841" y="1063791"/>
            <a:ext cx="6498" cy="255913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80C4ECD4-144C-C046-327C-91D2BD1F442A}"/>
              </a:ext>
            </a:extLst>
          </p:cNvPr>
          <p:cNvSpPr/>
          <p:nvPr/>
        </p:nvSpPr>
        <p:spPr>
          <a:xfrm>
            <a:off x="737360" y="2276153"/>
            <a:ext cx="2953460" cy="685800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tháng = 2  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877FEEE1-4993-71E8-EE19-54196AAE66B8}"/>
              </a:ext>
            </a:extLst>
          </p:cNvPr>
          <p:cNvSpPr/>
          <p:nvPr/>
        </p:nvSpPr>
        <p:spPr>
          <a:xfrm>
            <a:off x="122499" y="3203466"/>
            <a:ext cx="4183184" cy="685800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năm mod 400 = 0  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D89FC210-83C5-B695-5185-ED4BA3780D8C}"/>
              </a:ext>
            </a:extLst>
          </p:cNvPr>
          <p:cNvSpPr/>
          <p:nvPr/>
        </p:nvSpPr>
        <p:spPr>
          <a:xfrm>
            <a:off x="1299690" y="4130779"/>
            <a:ext cx="1981200" cy="685800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Xuất 29 ngày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351B3BC3-FF52-599F-B1AF-8278E9796290}"/>
              </a:ext>
            </a:extLst>
          </p:cNvPr>
          <p:cNvSpPr/>
          <p:nvPr/>
        </p:nvSpPr>
        <p:spPr>
          <a:xfrm>
            <a:off x="4533900" y="3208546"/>
            <a:ext cx="3429000" cy="685800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năm mod 4 = 0   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3B82F517-60E1-22A3-C508-099FB482FC45}"/>
              </a:ext>
            </a:extLst>
          </p:cNvPr>
          <p:cNvSpPr/>
          <p:nvPr/>
        </p:nvSpPr>
        <p:spPr>
          <a:xfrm>
            <a:off x="4162548" y="4130779"/>
            <a:ext cx="4183184" cy="685800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năm mod 100 != 0   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97DDD6-930D-5DA2-D844-AF4055DA298F}"/>
              </a:ext>
            </a:extLst>
          </p:cNvPr>
          <p:cNvCxnSpPr>
            <a:cxnSpLocks/>
            <a:stCxn id="11" idx="1"/>
            <a:endCxn id="9" idx="2"/>
          </p:cNvCxnSpPr>
          <p:nvPr/>
        </p:nvCxnSpPr>
        <p:spPr>
          <a:xfrm flipH="1">
            <a:off x="3195165" y="4473679"/>
            <a:ext cx="96738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E9FE68-0072-575D-9431-C98AF92D033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254140" y="4816579"/>
            <a:ext cx="0" cy="4684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8E35021D-0D77-0B31-9137-F5B50A799D4A}"/>
              </a:ext>
            </a:extLst>
          </p:cNvPr>
          <p:cNvSpPr/>
          <p:nvPr/>
        </p:nvSpPr>
        <p:spPr>
          <a:xfrm>
            <a:off x="5227899" y="5279978"/>
            <a:ext cx="1981200" cy="685800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Xuất 28 ngày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F435A4-9383-90B8-9F9C-C76148F95540}"/>
              </a:ext>
            </a:extLst>
          </p:cNvPr>
          <p:cNvSpPr/>
          <p:nvPr/>
        </p:nvSpPr>
        <p:spPr>
          <a:xfrm>
            <a:off x="1358047" y="5279978"/>
            <a:ext cx="1828800" cy="685800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STOP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87113C-0A31-24B5-1B91-88F35DF3C6E6}"/>
              </a:ext>
            </a:extLst>
          </p:cNvPr>
          <p:cNvCxnSpPr>
            <a:cxnSpLocks/>
            <a:stCxn id="18" idx="5"/>
          </p:cNvCxnSpPr>
          <p:nvPr/>
        </p:nvCxnSpPr>
        <p:spPr>
          <a:xfrm flipH="1">
            <a:off x="3204690" y="5622878"/>
            <a:ext cx="210893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372D3C-ED69-02A8-4344-71008AA7050F}"/>
              </a:ext>
            </a:extLst>
          </p:cNvPr>
          <p:cNvCxnSpPr>
            <a:cxnSpLocks/>
          </p:cNvCxnSpPr>
          <p:nvPr/>
        </p:nvCxnSpPr>
        <p:spPr>
          <a:xfrm>
            <a:off x="2272447" y="4816579"/>
            <a:ext cx="0" cy="4633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462DCE-6FD4-BC54-2386-C40FB506D1B8}"/>
              </a:ext>
            </a:extLst>
          </p:cNvPr>
          <p:cNvCxnSpPr>
            <a:cxnSpLocks/>
          </p:cNvCxnSpPr>
          <p:nvPr/>
        </p:nvCxnSpPr>
        <p:spPr>
          <a:xfrm>
            <a:off x="2210841" y="3874866"/>
            <a:ext cx="0" cy="233977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1B6934-DE00-FC74-EA36-3ADD2E847F42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214091" y="2983889"/>
            <a:ext cx="8147" cy="219577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F918A6-B860-5B38-395A-7DE5FF15F941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214090" y="1986744"/>
            <a:ext cx="8148" cy="289409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76DCA-8E07-1AB0-C08A-9DAC0B378601}"/>
              </a:ext>
            </a:extLst>
          </p:cNvPr>
          <p:cNvSpPr txBox="1"/>
          <p:nvPr/>
        </p:nvSpPr>
        <p:spPr>
          <a:xfrm>
            <a:off x="4158797" y="2308419"/>
            <a:ext cx="3751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Sai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F390AB-99CD-6220-53D8-708633E2BB40}"/>
              </a:ext>
            </a:extLst>
          </p:cNvPr>
          <p:cNvSpPr txBox="1"/>
          <p:nvPr/>
        </p:nvSpPr>
        <p:spPr>
          <a:xfrm>
            <a:off x="5850389" y="4909779"/>
            <a:ext cx="3751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Sai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4E1EAE-7095-5DDF-2757-EFC3B6BAA8F5}"/>
              </a:ext>
            </a:extLst>
          </p:cNvPr>
          <p:cNvSpPr txBox="1"/>
          <p:nvPr/>
        </p:nvSpPr>
        <p:spPr>
          <a:xfrm>
            <a:off x="4232933" y="3216550"/>
            <a:ext cx="3751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Sai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1241FB-8469-74FF-E203-727E900F075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305683" y="3546366"/>
            <a:ext cx="228217" cy="50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>
            <a:extLst>
              <a:ext uri="{FF2B5EF4-FFF2-40B4-BE49-F238E27FC236}">
                <a16:creationId xmlns:a16="http://schemas.microsoft.com/office/drawing/2014/main" id="{78485A7B-DEA7-F9A0-B3BE-3A3C6381B431}"/>
              </a:ext>
            </a:extLst>
          </p:cNvPr>
          <p:cNvSpPr/>
          <p:nvPr/>
        </p:nvSpPr>
        <p:spPr>
          <a:xfrm>
            <a:off x="4955590" y="2276153"/>
            <a:ext cx="2574142" cy="685800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tháng &lt; 8</a:t>
            </a:r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0E2C7E30-949D-4FE1-B750-5DFF8A5DF105}"/>
              </a:ext>
            </a:extLst>
          </p:cNvPr>
          <p:cNvSpPr/>
          <p:nvPr/>
        </p:nvSpPr>
        <p:spPr>
          <a:xfrm>
            <a:off x="4348605" y="1335954"/>
            <a:ext cx="3788338" cy="685800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tháng mod 2 = 0 </a:t>
            </a:r>
          </a:p>
        </p:txBody>
      </p:sp>
      <p:sp>
        <p:nvSpPr>
          <p:cNvPr id="64" name="Parallelogram 63">
            <a:extLst>
              <a:ext uri="{FF2B5EF4-FFF2-40B4-BE49-F238E27FC236}">
                <a16:creationId xmlns:a16="http://schemas.microsoft.com/office/drawing/2014/main" id="{A2946521-8D52-93FA-4F7A-09553E74F160}"/>
              </a:ext>
            </a:extLst>
          </p:cNvPr>
          <p:cNvSpPr/>
          <p:nvPr/>
        </p:nvSpPr>
        <p:spPr>
          <a:xfrm>
            <a:off x="8758933" y="1319704"/>
            <a:ext cx="1981200" cy="685800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Xuất 30 ngày</a:t>
            </a:r>
          </a:p>
        </p:txBody>
      </p:sp>
      <p:sp>
        <p:nvSpPr>
          <p:cNvPr id="65" name="Parallelogram 64">
            <a:extLst>
              <a:ext uri="{FF2B5EF4-FFF2-40B4-BE49-F238E27FC236}">
                <a16:creationId xmlns:a16="http://schemas.microsoft.com/office/drawing/2014/main" id="{8B32211F-D976-A061-4376-F789351B5D42}"/>
              </a:ext>
            </a:extLst>
          </p:cNvPr>
          <p:cNvSpPr/>
          <p:nvPr/>
        </p:nvSpPr>
        <p:spPr>
          <a:xfrm>
            <a:off x="5327197" y="186755"/>
            <a:ext cx="1981200" cy="685800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Xuất 31 ngày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3BC0882-62F8-79C6-14DF-AF2CD0A93216}"/>
              </a:ext>
            </a:extLst>
          </p:cNvPr>
          <p:cNvCxnSpPr>
            <a:cxnSpLocks/>
            <a:stCxn id="7" idx="3"/>
            <a:endCxn id="44" idx="1"/>
          </p:cNvCxnSpPr>
          <p:nvPr/>
        </p:nvCxnSpPr>
        <p:spPr>
          <a:xfrm>
            <a:off x="3690820" y="2619053"/>
            <a:ext cx="126477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iamond 78">
            <a:extLst>
              <a:ext uri="{FF2B5EF4-FFF2-40B4-BE49-F238E27FC236}">
                <a16:creationId xmlns:a16="http://schemas.microsoft.com/office/drawing/2014/main" id="{316236A2-D295-3294-298F-2FE3908D00E6}"/>
              </a:ext>
            </a:extLst>
          </p:cNvPr>
          <p:cNvSpPr/>
          <p:nvPr/>
        </p:nvSpPr>
        <p:spPr>
          <a:xfrm>
            <a:off x="7835157" y="2276153"/>
            <a:ext cx="3788338" cy="685800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tháng mod 2 != 0 </a:t>
            </a:r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BF2F6A2E-4302-46DD-F1CF-5D27F043C26E}"/>
              </a:ext>
            </a:extLst>
          </p:cNvPr>
          <p:cNvSpPr/>
          <p:nvPr/>
        </p:nvSpPr>
        <p:spPr>
          <a:xfrm>
            <a:off x="8656346" y="3882443"/>
            <a:ext cx="1981200" cy="685800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Xuất 31 ngày</a:t>
            </a:r>
          </a:p>
        </p:txBody>
      </p:sp>
      <p:sp>
        <p:nvSpPr>
          <p:cNvPr id="87" name="Parallelogram 86">
            <a:extLst>
              <a:ext uri="{FF2B5EF4-FFF2-40B4-BE49-F238E27FC236}">
                <a16:creationId xmlns:a16="http://schemas.microsoft.com/office/drawing/2014/main" id="{F7F800F4-ECEA-DC49-4D9D-A4600AACBB33}"/>
              </a:ext>
            </a:extLst>
          </p:cNvPr>
          <p:cNvSpPr/>
          <p:nvPr/>
        </p:nvSpPr>
        <p:spPr>
          <a:xfrm>
            <a:off x="8673208" y="5770944"/>
            <a:ext cx="1981200" cy="685800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Xuất 30 ngày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E592BD2-B23C-61A8-1506-F7428D66FFC7}"/>
              </a:ext>
            </a:extLst>
          </p:cNvPr>
          <p:cNvCxnSpPr>
            <a:stCxn id="44" idx="0"/>
            <a:endCxn id="51" idx="2"/>
          </p:cNvCxnSpPr>
          <p:nvPr/>
        </p:nvCxnSpPr>
        <p:spPr>
          <a:xfrm flipV="1">
            <a:off x="6242661" y="2021754"/>
            <a:ext cx="113" cy="2543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B434A9-3A86-8D5F-6AE5-983BB34187DE}"/>
              </a:ext>
            </a:extLst>
          </p:cNvPr>
          <p:cNvCxnSpPr>
            <a:cxnSpLocks/>
            <a:stCxn id="51" idx="0"/>
            <a:endCxn id="65" idx="3"/>
          </p:cNvCxnSpPr>
          <p:nvPr/>
        </p:nvCxnSpPr>
        <p:spPr>
          <a:xfrm flipH="1" flipV="1">
            <a:off x="6232072" y="872555"/>
            <a:ext cx="10702" cy="4633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BA1CF1E-6DF7-4F88-AEE9-17A562F6F391}"/>
              </a:ext>
            </a:extLst>
          </p:cNvPr>
          <p:cNvCxnSpPr>
            <a:cxnSpLocks/>
            <a:stCxn id="44" idx="3"/>
            <a:endCxn id="79" idx="1"/>
          </p:cNvCxnSpPr>
          <p:nvPr/>
        </p:nvCxnSpPr>
        <p:spPr>
          <a:xfrm>
            <a:off x="7529732" y="2619053"/>
            <a:ext cx="30542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3606732-EB59-81F7-CFED-D7CA9DA7B00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254140" y="3889266"/>
            <a:ext cx="0" cy="2415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ADB0B7A-2C2E-BB28-9BB7-7546B5F21CEC}"/>
              </a:ext>
            </a:extLst>
          </p:cNvPr>
          <p:cNvCxnSpPr>
            <a:cxnSpLocks/>
            <a:stCxn id="51" idx="3"/>
            <a:endCxn id="64" idx="5"/>
          </p:cNvCxnSpPr>
          <p:nvPr/>
        </p:nvCxnSpPr>
        <p:spPr>
          <a:xfrm flipV="1">
            <a:off x="8136943" y="1662604"/>
            <a:ext cx="707715" cy="162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A64A1C0-AEF5-DF72-2087-E0CA7424ED0A}"/>
              </a:ext>
            </a:extLst>
          </p:cNvPr>
          <p:cNvCxnSpPr>
            <a:cxnSpLocks/>
            <a:stCxn id="79" idx="2"/>
            <a:endCxn id="84" idx="1"/>
          </p:cNvCxnSpPr>
          <p:nvPr/>
        </p:nvCxnSpPr>
        <p:spPr>
          <a:xfrm>
            <a:off x="9729326" y="2961953"/>
            <a:ext cx="3345" cy="9204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D3F95E9-1109-AE2F-2AD6-2A929D92D113}"/>
              </a:ext>
            </a:extLst>
          </p:cNvPr>
          <p:cNvCxnSpPr>
            <a:stCxn id="64" idx="2"/>
          </p:cNvCxnSpPr>
          <p:nvPr/>
        </p:nvCxnSpPr>
        <p:spPr>
          <a:xfrm>
            <a:off x="10654408" y="1662604"/>
            <a:ext cx="1385192" cy="162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2E54AD3-C735-9170-4CE7-0D9CDAE7D342}"/>
              </a:ext>
            </a:extLst>
          </p:cNvPr>
          <p:cNvCxnSpPr>
            <a:cxnSpLocks/>
          </p:cNvCxnSpPr>
          <p:nvPr/>
        </p:nvCxnSpPr>
        <p:spPr>
          <a:xfrm>
            <a:off x="10539572" y="6177744"/>
            <a:ext cx="1338321" cy="64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D54D266-151C-4CEE-AEBC-8B830F06205C}"/>
              </a:ext>
            </a:extLst>
          </p:cNvPr>
          <p:cNvCxnSpPr>
            <a:cxnSpLocks/>
          </p:cNvCxnSpPr>
          <p:nvPr/>
        </p:nvCxnSpPr>
        <p:spPr>
          <a:xfrm>
            <a:off x="12039600" y="533400"/>
            <a:ext cx="0" cy="61777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47967E5-3C9E-C7A8-59D8-7A99F310E1AC}"/>
              </a:ext>
            </a:extLst>
          </p:cNvPr>
          <p:cNvCxnSpPr>
            <a:cxnSpLocks/>
          </p:cNvCxnSpPr>
          <p:nvPr/>
        </p:nvCxnSpPr>
        <p:spPr>
          <a:xfrm>
            <a:off x="2272447" y="6711144"/>
            <a:ext cx="972605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A1F7F92-E308-9DF7-A995-1BD6785E017F}"/>
              </a:ext>
            </a:extLst>
          </p:cNvPr>
          <p:cNvCxnSpPr>
            <a:cxnSpLocks/>
          </p:cNvCxnSpPr>
          <p:nvPr/>
        </p:nvCxnSpPr>
        <p:spPr>
          <a:xfrm>
            <a:off x="11887200" y="2625527"/>
            <a:ext cx="0" cy="35586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61C7C9C-5833-0121-C869-67AA2118507D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11623495" y="2619053"/>
            <a:ext cx="26370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CD286F3-11FF-1FB1-C61A-9965C6B000C6}"/>
              </a:ext>
            </a:extLst>
          </p:cNvPr>
          <p:cNvCxnSpPr>
            <a:cxnSpLocks/>
          </p:cNvCxnSpPr>
          <p:nvPr/>
        </p:nvCxnSpPr>
        <p:spPr>
          <a:xfrm flipV="1">
            <a:off x="2272447" y="6113844"/>
            <a:ext cx="6506959" cy="639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83C8ED97-12D0-CCA3-9782-EFF84D0FC6DF}"/>
              </a:ext>
            </a:extLst>
          </p:cNvPr>
          <p:cNvSpPr txBox="1"/>
          <p:nvPr/>
        </p:nvSpPr>
        <p:spPr>
          <a:xfrm>
            <a:off x="6359297" y="967475"/>
            <a:ext cx="3751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Sai 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EBD6BAD-D6A0-DD77-45CC-A7706A6D3E39}"/>
              </a:ext>
            </a:extLst>
          </p:cNvPr>
          <p:cNvSpPr txBox="1"/>
          <p:nvPr/>
        </p:nvSpPr>
        <p:spPr>
          <a:xfrm>
            <a:off x="9865992" y="3288242"/>
            <a:ext cx="3751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Sai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9B85593-547D-D5F9-EDFB-1343E6DDAFC4}"/>
              </a:ext>
            </a:extLst>
          </p:cNvPr>
          <p:cNvSpPr txBox="1"/>
          <p:nvPr/>
        </p:nvSpPr>
        <p:spPr>
          <a:xfrm>
            <a:off x="3517667" y="4218526"/>
            <a:ext cx="5963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Đúng 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D269DE8-FCE2-1CCF-5EFA-A8CD0D572D2F}"/>
              </a:ext>
            </a:extLst>
          </p:cNvPr>
          <p:cNvSpPr txBox="1"/>
          <p:nvPr/>
        </p:nvSpPr>
        <p:spPr>
          <a:xfrm>
            <a:off x="6381730" y="2017275"/>
            <a:ext cx="5963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Đúng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3FAAFCA-3264-C904-A2E9-058E9DBA3F57}"/>
              </a:ext>
            </a:extLst>
          </p:cNvPr>
          <p:cNvSpPr txBox="1"/>
          <p:nvPr/>
        </p:nvSpPr>
        <p:spPr>
          <a:xfrm>
            <a:off x="8183089" y="1351427"/>
            <a:ext cx="5963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Đúng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D96A717-C51B-FB37-0E18-A2E09CCB4FD0}"/>
              </a:ext>
            </a:extLst>
          </p:cNvPr>
          <p:cNvSpPr txBox="1"/>
          <p:nvPr/>
        </p:nvSpPr>
        <p:spPr>
          <a:xfrm>
            <a:off x="11362429" y="2308419"/>
            <a:ext cx="5963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Đúng 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7DE7A29-0DD1-267F-72F4-A08DC9701A9A}"/>
              </a:ext>
            </a:extLst>
          </p:cNvPr>
          <p:cNvSpPr txBox="1"/>
          <p:nvPr/>
        </p:nvSpPr>
        <p:spPr>
          <a:xfrm>
            <a:off x="7514036" y="2300463"/>
            <a:ext cx="3751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Sai 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32C5F2D-6F16-AE06-E9E9-1CAAC752EC76}"/>
              </a:ext>
            </a:extLst>
          </p:cNvPr>
          <p:cNvSpPr txBox="1"/>
          <p:nvPr/>
        </p:nvSpPr>
        <p:spPr>
          <a:xfrm>
            <a:off x="6317797" y="3903912"/>
            <a:ext cx="5963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Đúng 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5A35B03-3375-D4E7-631C-BB1AC9093101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962900" y="3548906"/>
            <a:ext cx="572516" cy="25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4D1812C-23A4-EF66-C1A5-16A8839F5E3F}"/>
              </a:ext>
            </a:extLst>
          </p:cNvPr>
          <p:cNvCxnSpPr>
            <a:cxnSpLocks/>
          </p:cNvCxnSpPr>
          <p:nvPr/>
        </p:nvCxnSpPr>
        <p:spPr>
          <a:xfrm flipV="1">
            <a:off x="8526108" y="3565241"/>
            <a:ext cx="0" cy="205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DD5A273-E8F1-0813-D5D7-6A7320E40EBC}"/>
              </a:ext>
            </a:extLst>
          </p:cNvPr>
          <p:cNvCxnSpPr>
            <a:cxnSpLocks/>
          </p:cNvCxnSpPr>
          <p:nvPr/>
        </p:nvCxnSpPr>
        <p:spPr>
          <a:xfrm flipH="1">
            <a:off x="7135476" y="5622878"/>
            <a:ext cx="139063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BD58C3E-23B2-7A71-274F-BA739EA98D04}"/>
              </a:ext>
            </a:extLst>
          </p:cNvPr>
          <p:cNvSpPr txBox="1"/>
          <p:nvPr/>
        </p:nvSpPr>
        <p:spPr>
          <a:xfrm>
            <a:off x="7962900" y="3239350"/>
            <a:ext cx="3751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Sai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F3A746-3C97-F287-5A9B-2A8261F76F41}"/>
              </a:ext>
            </a:extLst>
          </p:cNvPr>
          <p:cNvSpPr txBox="1"/>
          <p:nvPr/>
        </p:nvSpPr>
        <p:spPr>
          <a:xfrm>
            <a:off x="2449639" y="2944292"/>
            <a:ext cx="5963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Đúng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C284AF-B50C-4622-4D73-D700D65ADF80}"/>
              </a:ext>
            </a:extLst>
          </p:cNvPr>
          <p:cNvCxnSpPr>
            <a:endCxn id="19" idx="4"/>
          </p:cNvCxnSpPr>
          <p:nvPr/>
        </p:nvCxnSpPr>
        <p:spPr>
          <a:xfrm flipV="1">
            <a:off x="2272447" y="5965778"/>
            <a:ext cx="0" cy="7453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3DD711-2AE0-9622-2361-0416869CE84E}"/>
              </a:ext>
            </a:extLst>
          </p:cNvPr>
          <p:cNvSpPr txBox="1"/>
          <p:nvPr/>
        </p:nvSpPr>
        <p:spPr>
          <a:xfrm>
            <a:off x="2384860" y="3883309"/>
            <a:ext cx="5963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Đúng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D2D958-4898-3D2B-082D-6E49F7E4F698}"/>
              </a:ext>
            </a:extLst>
          </p:cNvPr>
          <p:cNvCxnSpPr>
            <a:cxnSpLocks/>
          </p:cNvCxnSpPr>
          <p:nvPr/>
        </p:nvCxnSpPr>
        <p:spPr>
          <a:xfrm flipV="1">
            <a:off x="7209099" y="536860"/>
            <a:ext cx="4851049" cy="382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79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theme1.xml><?xml version="1.0" encoding="utf-8"?>
<a:theme xmlns:a="http://schemas.openxmlformats.org/drawingml/2006/main" name="Office Theme">
  <a:themeElements>
    <a:clrScheme name="Facebook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073C82"/>
      </a:accent1>
      <a:accent2>
        <a:srgbClr val="094BA3"/>
      </a:accent2>
      <a:accent3>
        <a:srgbClr val="0B5ECC"/>
      </a:accent3>
      <a:accent4>
        <a:srgbClr val="1977F3"/>
      </a:accent4>
      <a:accent5>
        <a:srgbClr val="4792F5"/>
      </a:accent5>
      <a:accent6>
        <a:srgbClr val="6CA8F7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4C410E64-73D4-4894-A16A-B0A564A2C1B3}" vid="{BD11DD77-7AB8-40E7-98B4-F754939C4E0E}"/>
    </a:ext>
  </a:extLst>
</a:theme>
</file>

<file path=ppt/theme/themeOverride1.xml><?xml version="1.0" encoding="utf-8"?>
<a:themeOverride xmlns:a="http://schemas.openxmlformats.org/drawingml/2006/main">
  <a:clrScheme name="Trắng hồng">
    <a:dk1>
      <a:srgbClr val="000000"/>
    </a:dk1>
    <a:lt1>
      <a:srgbClr val="FFFFFF"/>
    </a:lt1>
    <a:dk2>
      <a:srgbClr val="EFEFEF"/>
    </a:dk2>
    <a:lt2>
      <a:srgbClr val="FFD966"/>
    </a:lt2>
    <a:accent1>
      <a:srgbClr val="EA9999"/>
    </a:accent1>
    <a:accent2>
      <a:srgbClr val="E06666"/>
    </a:accent2>
    <a:accent3>
      <a:srgbClr val="EFEFEF"/>
    </a:accent3>
    <a:accent4>
      <a:srgbClr val="FFD966"/>
    </a:accent4>
    <a:accent5>
      <a:srgbClr val="EA9999"/>
    </a:accent5>
    <a:accent6>
      <a:srgbClr val="E06666"/>
    </a:accent6>
    <a:hlink>
      <a:srgbClr val="000000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Cá chép cổ đại">
    <a:dk1>
      <a:srgbClr val="232322"/>
    </a:dk1>
    <a:lt1>
      <a:srgbClr val="F7FAF2"/>
    </a:lt1>
    <a:dk2>
      <a:srgbClr val="99C8A7"/>
    </a:dk2>
    <a:lt2>
      <a:srgbClr val="97B2A4"/>
    </a:lt2>
    <a:accent1>
      <a:srgbClr val="7C836B"/>
    </a:accent1>
    <a:accent2>
      <a:srgbClr val="F0E5D0"/>
    </a:accent2>
    <a:accent3>
      <a:srgbClr val="9A5C47"/>
    </a:accent3>
    <a:accent4>
      <a:srgbClr val="D48C72"/>
    </a:accent4>
    <a:accent5>
      <a:srgbClr val="F19072"/>
    </a:accent5>
    <a:accent6>
      <a:srgbClr val="F8CDC1"/>
    </a:accent6>
    <a:hlink>
      <a:srgbClr val="232322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Instagram">
    <a:dk1>
      <a:sysClr val="windowText" lastClr="000000"/>
    </a:dk1>
    <a:lt1>
      <a:sysClr val="window" lastClr="FFFFFF"/>
    </a:lt1>
    <a:dk2>
      <a:srgbClr val="092D6C"/>
    </a:dk2>
    <a:lt2>
      <a:srgbClr val="FCECD0"/>
    </a:lt2>
    <a:accent1>
      <a:srgbClr val="4665CB"/>
    </a:accent1>
    <a:accent2>
      <a:srgbClr val="9136C6"/>
    </a:accent2>
    <a:accent3>
      <a:srgbClr val="D039B2"/>
    </a:accent3>
    <a:accent4>
      <a:srgbClr val="F44E54"/>
    </a:accent4>
    <a:accent5>
      <a:srgbClr val="FF8246"/>
    </a:accent5>
    <a:accent6>
      <a:srgbClr val="FFD554"/>
    </a:accent6>
    <a:hlink>
      <a:srgbClr val="5D9CEC"/>
    </a:hlink>
    <a:folHlink>
      <a:srgbClr val="AC92EC"/>
    </a:folHlink>
  </a:clrScheme>
</a:themeOverride>
</file>

<file path=ppt/theme/themeOverride4.xml><?xml version="1.0" encoding="utf-8"?>
<a:themeOverride xmlns:a="http://schemas.openxmlformats.org/drawingml/2006/main">
  <a:clrScheme name="Nâu cổ điển">
    <a:dk1>
      <a:srgbClr val="695340"/>
    </a:dk1>
    <a:lt1>
      <a:srgbClr val="FFF8E8"/>
    </a:lt1>
    <a:dk2>
      <a:srgbClr val="AF6C41"/>
    </a:dk2>
    <a:lt2>
      <a:srgbClr val="F1D1AB"/>
    </a:lt2>
    <a:accent1>
      <a:srgbClr val="695340"/>
    </a:accent1>
    <a:accent2>
      <a:srgbClr val="FFF8E8"/>
    </a:accent2>
    <a:accent3>
      <a:srgbClr val="AF6C41"/>
    </a:accent3>
    <a:accent4>
      <a:srgbClr val="F1D1AB"/>
    </a:accent4>
    <a:accent5>
      <a:srgbClr val="695340"/>
    </a:accent5>
    <a:accent6>
      <a:srgbClr val="FFF8E8"/>
    </a:accent6>
    <a:hlink>
      <a:srgbClr val="695340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92D6C"/>
    </a:dk2>
    <a:lt2>
      <a:srgbClr val="FCECD0"/>
    </a:lt2>
    <a:accent1>
      <a:srgbClr val="D1D1D1"/>
    </a:accent1>
    <a:accent2>
      <a:srgbClr val="DBDBDB"/>
    </a:accent2>
    <a:accent3>
      <a:srgbClr val="85C7F2"/>
    </a:accent3>
    <a:accent4>
      <a:srgbClr val="636363"/>
    </a:accent4>
    <a:accent5>
      <a:srgbClr val="4C4C4C"/>
    </a:accent5>
    <a:accent6>
      <a:srgbClr val="6CA8F7"/>
    </a:accent6>
    <a:hlink>
      <a:srgbClr val="5D9CEC"/>
    </a:hlink>
    <a:folHlink>
      <a:srgbClr val="AC92EC"/>
    </a:folHlink>
  </a:clrScheme>
</a:themeOverride>
</file>

<file path=ppt/theme/themeOverride6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92D6C"/>
    </a:dk2>
    <a:lt2>
      <a:srgbClr val="FCECD0"/>
    </a:lt2>
    <a:accent1>
      <a:srgbClr val="D1D1D1"/>
    </a:accent1>
    <a:accent2>
      <a:srgbClr val="DBDBDB"/>
    </a:accent2>
    <a:accent3>
      <a:srgbClr val="85C7F2"/>
    </a:accent3>
    <a:accent4>
      <a:srgbClr val="636363"/>
    </a:accent4>
    <a:accent5>
      <a:srgbClr val="4C4C4C"/>
    </a:accent5>
    <a:accent6>
      <a:srgbClr val="6CA8F7"/>
    </a:accent6>
    <a:hlink>
      <a:srgbClr val="5D9CEC"/>
    </a:hlink>
    <a:folHlink>
      <a:srgbClr val="AC92EC"/>
    </a:folHlink>
  </a:clrScheme>
</a:themeOverride>
</file>

<file path=ppt/theme/themeOverride7.xml><?xml version="1.0" encoding="utf-8"?>
<a:themeOverride xmlns:a="http://schemas.openxmlformats.org/drawingml/2006/main">
  <a:clrScheme name="Tím mộng mơ">
    <a:dk1>
      <a:sysClr val="windowText" lastClr="000000"/>
    </a:dk1>
    <a:lt1>
      <a:sysClr val="window" lastClr="FFFFFF"/>
    </a:lt1>
    <a:dk2>
      <a:srgbClr val="092D6C"/>
    </a:dk2>
    <a:lt2>
      <a:srgbClr val="FCECD0"/>
    </a:lt2>
    <a:accent1>
      <a:srgbClr val="D0A2F7"/>
    </a:accent1>
    <a:accent2>
      <a:srgbClr val="DCBFFF"/>
    </a:accent2>
    <a:accent3>
      <a:srgbClr val="E5D4FF"/>
    </a:accent3>
    <a:accent4>
      <a:srgbClr val="F1EAFF"/>
    </a:accent4>
    <a:accent5>
      <a:srgbClr val="BEADFA"/>
    </a:accent5>
    <a:accent6>
      <a:srgbClr val="D0BFFF"/>
    </a:accent6>
    <a:hlink>
      <a:srgbClr val="5D9CEC"/>
    </a:hlink>
    <a:folHlink>
      <a:srgbClr val="AC92E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739</TotalTime>
  <Words>522</Words>
  <Application>Microsoft Office PowerPoint</Application>
  <PresentationFormat>Widescreen</PresentationFormat>
  <Paragraphs>153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#9Slide02 Noi dung dai</vt:lpstr>
      <vt:lpstr>#9Slide02 Tieu de dai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TRANG NHUNG</dc:creator>
  <cp:keywords>9Slide</cp:keywords>
  <dc:description>9Slide.vn</dc:description>
  <cp:lastModifiedBy>Nhung Kiều</cp:lastModifiedBy>
  <cp:revision>4</cp:revision>
  <dcterms:created xsi:type="dcterms:W3CDTF">2023-11-07T08:38:54Z</dcterms:created>
  <dcterms:modified xsi:type="dcterms:W3CDTF">2023-11-08T09:52:40Z</dcterms:modified>
  <cp:category>9Slide.vn</cp:category>
  <cp:contentStatus>9Slide</cp:contentStatus>
</cp:coreProperties>
</file>