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3" r:id="rId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520" userDrawn="1">
          <p15:clr>
            <a:srgbClr val="A4A3A4"/>
          </p15:clr>
        </p15:guide>
        <p15:guide id="2" orient="horz" pos="3453" userDrawn="1">
          <p15:clr>
            <a:srgbClr val="A4A3A4"/>
          </p15:clr>
        </p15:guide>
        <p15:guide id="3" orient="horz" pos="4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2" autoAdjust="0"/>
    <p:restoredTop sz="94660"/>
  </p:normalViewPr>
  <p:slideViewPr>
    <p:cSldViewPr snapToGrid="0">
      <p:cViewPr varScale="1">
        <p:scale>
          <a:sx n="93" d="100"/>
          <a:sy n="93" d="100"/>
        </p:scale>
        <p:origin x="426" y="78"/>
      </p:cViewPr>
      <p:guideLst>
        <p:guide pos="4520"/>
        <p:guide orient="horz" pos="3453"/>
        <p:guide orient="horz" pos="404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5C960-E0AB-436F-8497-8DBBCB3A824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5F93C-5D06-4F8E-BBAA-42215EDDD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20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5F93C-5D06-4F8E-BBAA-42215EDDDE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9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dsacademy.co.kr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99319" y="1054335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1. MDS</a:t>
            </a:r>
            <a:r>
              <a:rPr lang="ko-KR" altLang="en-US" sz="1800" b="1" dirty="0"/>
              <a:t>아카데미 사이트 들어가기 </a:t>
            </a:r>
          </a:p>
          <a:p>
            <a:r>
              <a:rPr lang="en-US" altLang="ko-KR" sz="1800" dirty="0" smtClean="0"/>
              <a:t>   </a:t>
            </a:r>
            <a:r>
              <a:rPr lang="en-US" altLang="ko-KR" sz="1800" dirty="0" smtClean="0">
                <a:hlinkClick r:id="rId2"/>
              </a:rPr>
              <a:t>http</a:t>
            </a:r>
            <a:r>
              <a:rPr lang="en-US" altLang="ko-KR" sz="1800" dirty="0">
                <a:hlinkClick r:id="rId2"/>
              </a:rPr>
              <a:t>://</a:t>
            </a:r>
            <a:r>
              <a:rPr lang="en-US" altLang="ko-KR" sz="1800" dirty="0" smtClean="0">
                <a:hlinkClick r:id="rId2"/>
              </a:rPr>
              <a:t>mdsacademy.co.kr</a:t>
            </a:r>
            <a:endParaRPr lang="ko-KR" altLang="en-US" sz="18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481594" y="207942"/>
            <a:ext cx="250741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800" b="1" dirty="0" smtClean="0"/>
              <a:t>수강생 설문 방법 안내</a:t>
            </a:r>
            <a:endParaRPr lang="ko-KR" altLang="en-US" sz="1800" b="1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20522" y="2119435"/>
            <a:ext cx="5208351" cy="2435827"/>
            <a:chOff x="1532372" y="2288877"/>
            <a:chExt cx="5208351" cy="2435827"/>
          </a:xfrm>
        </p:grpSpPr>
        <p:sp>
          <p:nvSpPr>
            <p:cNvPr id="10" name="TextBox 9"/>
            <p:cNvSpPr txBox="1"/>
            <p:nvPr/>
          </p:nvSpPr>
          <p:spPr>
            <a:xfrm>
              <a:off x="1711169" y="2288877"/>
              <a:ext cx="4252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dirty="0"/>
                <a:t>2. </a:t>
              </a:r>
              <a:r>
                <a:rPr lang="ko-KR" altLang="en-US" sz="1800" b="1" dirty="0" smtClean="0"/>
                <a:t>홈페이지 </a:t>
              </a:r>
              <a:r>
                <a:rPr lang="ko-KR" altLang="en-US" sz="1800" b="1" dirty="0"/>
                <a:t>상단에 교육설문 </a:t>
              </a:r>
              <a:r>
                <a:rPr lang="en-US" altLang="ko-KR" sz="1800" b="1" dirty="0"/>
                <a:t>Tab </a:t>
              </a:r>
              <a:r>
                <a:rPr lang="ko-KR" altLang="en-US" sz="1800" b="1" dirty="0"/>
                <a:t>클릭 </a:t>
              </a: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rcRect l="35162" r="1" b="60214"/>
            <a:stretch/>
          </p:blipFill>
          <p:spPr>
            <a:xfrm>
              <a:off x="1532372" y="2750542"/>
              <a:ext cx="5208351" cy="1974162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100262" y="2750542"/>
              <a:ext cx="477795" cy="3212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88412" y="5367856"/>
            <a:ext cx="7169865" cy="13388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7200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과정 </a:t>
            </a:r>
            <a:r>
              <a:rPr lang="ko-KR" altLang="en-US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 </a:t>
            </a:r>
            <a:r>
              <a:rPr lang="en-US" altLang="ko-KR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</a:t>
            </a:r>
            <a:r>
              <a:rPr lang="ko-KR" alt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교육일정 </a:t>
            </a:r>
            <a:r>
              <a:rPr lang="ko-KR" altLang="en-US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</a:t>
            </a:r>
            <a:r>
              <a:rPr lang="en-US" altLang="ko-KR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③ </a:t>
            </a:r>
            <a:r>
              <a:rPr lang="ko-KR" altLang="en-US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본인 이름 기재    </a:t>
            </a:r>
            <a:r>
              <a:rPr lang="en-US" altLang="ko-KR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 </a:t>
            </a:r>
            <a:r>
              <a:rPr lang="ko-KR" altLang="en-US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본인 </a:t>
            </a:r>
            <a:r>
              <a:rPr lang="ko-KR" altLang="en-US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이메일</a:t>
            </a:r>
            <a:r>
              <a:rPr lang="ko-KR" altLang="en-US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기재 </a:t>
            </a:r>
            <a:r>
              <a:rPr lang="en-US" altLang="ko-KR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⑤ </a:t>
            </a:r>
            <a:r>
              <a:rPr lang="ko-KR" alt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비밀번호 </a:t>
            </a:r>
            <a:r>
              <a:rPr lang="en-US" altLang="ko-KR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ko-K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교육 시작일</a:t>
            </a:r>
            <a:r>
              <a:rPr lang="en-US" altLang="ko-K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       </a:t>
            </a:r>
            <a:r>
              <a:rPr lang="en-US" altLang="ko-KR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⑥ </a:t>
            </a:r>
            <a:r>
              <a:rPr lang="ko-KR" alt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설문 진행 후 설문 </a:t>
            </a:r>
            <a:r>
              <a:rPr lang="ko-KR" altLang="en-US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완료</a:t>
            </a:r>
            <a:r>
              <a:rPr lang="en-US" altLang="ko-KR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615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8DE7-00B0-4284-A48D-4E1E39F9E998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3D4D-32B6-4687-916E-796A376D0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9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8DE7-00B0-4284-A48D-4E1E39F9E998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3D4D-32B6-4687-916E-796A376D0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3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8DE7-00B0-4284-A48D-4E1E39F9E998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3D4D-32B6-4687-916E-796A376D0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7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8DE7-00B0-4284-A48D-4E1E39F9E998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3D4D-32B6-4687-916E-796A376D0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1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8DE7-00B0-4284-A48D-4E1E39F9E998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3D4D-32B6-4687-916E-796A376D0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8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8DE7-00B0-4284-A48D-4E1E39F9E998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3D4D-32B6-4687-916E-796A376D0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8DE7-00B0-4284-A48D-4E1E39F9E998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3D4D-32B6-4687-916E-796A376D0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9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8DE7-00B0-4284-A48D-4E1E39F9E998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3D4D-32B6-4687-916E-796A376D0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2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8DE7-00B0-4284-A48D-4E1E39F9E998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3D4D-32B6-4687-916E-796A376D0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8DE7-00B0-4284-A48D-4E1E39F9E998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3D4D-32B6-4687-916E-796A376D0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4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48DE7-00B0-4284-A48D-4E1E39F9E998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3D4D-32B6-4687-916E-796A376D0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22730" y="5469047"/>
            <a:ext cx="5580946" cy="33855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72000" rIns="0" rtlCol="0">
            <a:spAutoFit/>
          </a:bodyPr>
          <a:lstStyle/>
          <a:p>
            <a:r>
              <a:rPr lang="en-US" altLang="ko-KR" sz="1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[IITP]</a:t>
            </a:r>
            <a:r>
              <a:rPr lang="ko-KR" altLang="en-US" sz="1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자율주행</a:t>
            </a:r>
            <a:r>
              <a:rPr lang="en-US" altLang="ko-KR" sz="1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 </a:t>
            </a:r>
            <a:r>
              <a:rPr lang="ko-KR" altLang="en-US" sz="1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개발전문가 과정 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9685" y="6264960"/>
            <a:ext cx="667077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72000" rIns="0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0513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516" y="0"/>
            <a:ext cx="5280918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9</Words>
  <Application>Microsoft Office PowerPoint</Application>
  <PresentationFormat>와이드스크린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inhee</dc:creator>
  <cp:lastModifiedBy>MDS</cp:lastModifiedBy>
  <cp:revision>331</cp:revision>
  <cp:lastPrinted>2016-09-27T08:48:32Z</cp:lastPrinted>
  <dcterms:created xsi:type="dcterms:W3CDTF">2015-04-29T04:46:09Z</dcterms:created>
  <dcterms:modified xsi:type="dcterms:W3CDTF">2019-05-15T05:55:58Z</dcterms:modified>
</cp:coreProperties>
</file>