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0" r:id="rId2"/>
    <p:sldMasterId id="2147483656" r:id="rId3"/>
  </p:sldMasterIdLst>
  <p:handoutMasterIdLst>
    <p:handoutMasterId r:id="rId14"/>
  </p:handoutMasterIdLst>
  <p:sldIdLst>
    <p:sldId id="272" r:id="rId4"/>
    <p:sldId id="291" r:id="rId5"/>
    <p:sldId id="275" r:id="rId6"/>
    <p:sldId id="294" r:id="rId7"/>
    <p:sldId id="292" r:id="rId8"/>
    <p:sldId id="293" r:id="rId9"/>
    <p:sldId id="295" r:id="rId10"/>
    <p:sldId id="297" r:id="rId11"/>
    <p:sldId id="298" r:id="rId12"/>
    <p:sldId id="28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73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36"/>
  </p:normalViewPr>
  <p:slideViewPr>
    <p:cSldViewPr>
      <p:cViewPr varScale="1">
        <p:scale>
          <a:sx n="95" d="100"/>
          <a:sy n="95" d="100"/>
        </p:scale>
        <p:origin x="8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2" d="100"/>
          <a:sy n="122" d="100"/>
        </p:scale>
        <p:origin x="-107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9BA26-29F9-4D06-8D8E-B66C9F8FC136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1AC39-D377-4F66-B2DF-88595F716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43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_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2"/>
          <p:cNvSpPr txBox="1">
            <a:spLocks/>
          </p:cNvSpPr>
          <p:nvPr userDrawn="1"/>
        </p:nvSpPr>
        <p:spPr>
          <a:xfrm>
            <a:off x="403200" y="2910849"/>
            <a:ext cx="4399200" cy="2779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000" b="0" i="0" kern="1200" spc="-20" baseline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b="1" kern="1200" spc="-50" baseline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일반</a:t>
            </a:r>
            <a:endParaRPr lang="ko-KR" altLang="en-US" sz="1200" b="1" kern="1200" spc="-50" baseline="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03200" y="2476800"/>
            <a:ext cx="6400800" cy="4658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200" kern="1200" spc="-20" baseline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나눔고딕 </a:t>
            </a:r>
            <a:r>
              <a:rPr lang="en-US" altLang="ko-KR" smtClean="0"/>
              <a:t>R, 12pt</a:t>
            </a:r>
          </a:p>
          <a:p>
            <a:r>
              <a:rPr lang="ko-KR" altLang="en-US" smtClean="0"/>
              <a:t>소속팀 </a:t>
            </a:r>
            <a:r>
              <a:rPr lang="en-US" altLang="ko-KR" smtClean="0"/>
              <a:t>/ </a:t>
            </a:r>
            <a:r>
              <a:rPr lang="ko-KR" altLang="en-US" smtClean="0"/>
              <a:t>상위부서 </a:t>
            </a:r>
            <a:r>
              <a:rPr lang="en-US" altLang="ko-KR" smtClean="0"/>
              <a:t>: </a:t>
            </a:r>
            <a:r>
              <a:rPr lang="ko-KR" altLang="en-US" smtClean="0"/>
              <a:t>나눔고딕 </a:t>
            </a:r>
            <a:r>
              <a:rPr lang="en-US" altLang="ko-KR" smtClean="0"/>
              <a:t>R, 12pt</a:t>
            </a:r>
            <a:endParaRPr lang="ko-KR" altLang="en-US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416775" y="2303579"/>
            <a:ext cx="376091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324000" y="302400"/>
            <a:ext cx="8235478" cy="14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4500" spc="-200" baseline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문서의 제목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err="1" smtClean="0"/>
              <a:t>나눔고딕</a:t>
            </a:r>
            <a:r>
              <a:rPr lang="ko-KR" altLang="en-US" smtClean="0"/>
              <a:t> </a:t>
            </a:r>
            <a:r>
              <a:rPr lang="en-US" altLang="ko-KR" smtClean="0"/>
              <a:t>R, </a:t>
            </a:r>
            <a:r>
              <a:rPr lang="en-US" altLang="ko-KR" dirty="0" smtClean="0"/>
              <a:t>45pt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82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본문_기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7795976" y="353498"/>
            <a:ext cx="928694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00" b="1" spc="-20" baseline="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기밀</a:t>
            </a:r>
            <a:endParaRPr lang="en-US" altLang="ko-KR" sz="700" b="1" spc="-20" baseline="0" dirty="0" smtClean="0"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 hasCustomPrompt="1"/>
          </p:nvPr>
        </p:nvSpPr>
        <p:spPr>
          <a:xfrm>
            <a:off x="403200" y="319624"/>
            <a:ext cx="7161585" cy="3285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20" baseline="0" dirty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dirty="0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1.1 </a:t>
            </a:r>
            <a:r>
              <a:rPr lang="ko-KR" altLang="en-US" dirty="0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페이지 제목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: </a:t>
            </a: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나눔고딕 </a:t>
            </a:r>
            <a:r>
              <a:rPr lang="en-US" altLang="ko-KR" dirty="0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B, </a:t>
            </a:r>
            <a:r>
              <a:rPr lang="en-US" altLang="ko-KR" dirty="0" err="1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20pt</a:t>
            </a:r>
            <a:endParaRPr lang="ko-KR" altLang="en-US" dirty="0">
              <a:gradFill>
                <a:gsLst>
                  <a:gs pos="0">
                    <a:srgbClr val="00C73C"/>
                  </a:gs>
                  <a:gs pos="99000">
                    <a:srgbClr val="00C73C"/>
                  </a:gs>
                </a:gsLst>
                <a:lin ang="5400000" scaled="0"/>
              </a:gradFill>
              <a:latin typeface="나눔고딕" panose="020D0604000000000000" pitchFamily="50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 hasCustomPrompt="1"/>
          </p:nvPr>
        </p:nvSpPr>
        <p:spPr>
          <a:xfrm>
            <a:off x="889200" y="1130400"/>
            <a:ext cx="7810587" cy="502733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400" b="1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79388" indent="-179388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200" b="1" i="0" kern="1200" spc="-2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lang="ko-KR" altLang="en-US" sz="1000" b="1" kern="1200" spc="-2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lang="ko-KR" altLang="en-US" sz="1000" b="0" i="0" kern="1200" spc="-2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lang="en-US" altLang="ko-KR" sz="1000" kern="1200" spc="-2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04863" indent="0" algn="l" defTabSz="804863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000" kern="1200" spc="-2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</a:lstStyle>
          <a:p>
            <a:pPr lvl="0"/>
            <a:r>
              <a:rPr lang="ko-KR" altLang="en-US" dirty="0" smtClean="0"/>
              <a:t>마스터 텍스트 </a:t>
            </a:r>
            <a:r>
              <a:rPr lang="ko-KR" altLang="en-US" smtClean="0"/>
              <a:t>스타일을 편집합니다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</a:t>
            </a:r>
            <a:r>
              <a:rPr lang="ko-KR" altLang="en-US" dirty="0" smtClean="0"/>
              <a:t>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smtClean="0"/>
              <a:t>여섯째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567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_대외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/>
          <p:cNvSpPr txBox="1">
            <a:spLocks/>
          </p:cNvSpPr>
          <p:nvPr userDrawn="1"/>
        </p:nvSpPr>
        <p:spPr>
          <a:xfrm>
            <a:off x="403200" y="2910849"/>
            <a:ext cx="4399200" cy="2779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000" b="0" i="0" kern="1200" spc="-20" baseline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sz="1200" b="1" i="0" kern="1200" spc="-50" baseline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대외비</a:t>
            </a:r>
            <a:endParaRPr lang="ko-KR" altLang="en-US" sz="1200" b="1" i="0" kern="1200" spc="-50" baseline="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03200" y="2476800"/>
            <a:ext cx="6400800" cy="4658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200" kern="1200" spc="-20" baseline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나눔고딕 </a:t>
            </a:r>
            <a:r>
              <a:rPr lang="en-US" altLang="ko-KR" smtClean="0"/>
              <a:t>R, 12pt</a:t>
            </a:r>
          </a:p>
          <a:p>
            <a:r>
              <a:rPr lang="ko-KR" altLang="en-US" smtClean="0"/>
              <a:t>소속팀 </a:t>
            </a:r>
            <a:r>
              <a:rPr lang="en-US" altLang="ko-KR" smtClean="0"/>
              <a:t>/ </a:t>
            </a:r>
            <a:r>
              <a:rPr lang="ko-KR" altLang="en-US" smtClean="0"/>
              <a:t>상위부서 </a:t>
            </a:r>
            <a:r>
              <a:rPr lang="en-US" altLang="ko-KR" smtClean="0"/>
              <a:t>: </a:t>
            </a:r>
            <a:r>
              <a:rPr lang="ko-KR" altLang="en-US" smtClean="0"/>
              <a:t>나눔고딕 </a:t>
            </a:r>
            <a:r>
              <a:rPr lang="en-US" altLang="ko-KR" smtClean="0"/>
              <a:t>R, 12pt</a:t>
            </a:r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16775" y="2303579"/>
            <a:ext cx="376091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324000" y="302400"/>
            <a:ext cx="8235478" cy="14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4500" spc="-200" baseline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문서의 제목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err="1" smtClean="0"/>
              <a:t>나눔고딕</a:t>
            </a:r>
            <a:r>
              <a:rPr lang="ko-KR" altLang="en-US" smtClean="0"/>
              <a:t> </a:t>
            </a:r>
            <a:r>
              <a:rPr lang="en-US" altLang="ko-KR" smtClean="0"/>
              <a:t>R, </a:t>
            </a:r>
            <a:r>
              <a:rPr lang="en-US" altLang="ko-KR" dirty="0" smtClean="0"/>
              <a:t>45pt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75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_기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/>
          <p:cNvSpPr txBox="1">
            <a:spLocks/>
          </p:cNvSpPr>
          <p:nvPr userDrawn="1"/>
        </p:nvSpPr>
        <p:spPr>
          <a:xfrm>
            <a:off x="403200" y="2910849"/>
            <a:ext cx="4399200" cy="2779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000" b="0" i="0" kern="1200" spc="-20" baseline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sz="1200" b="1" i="0" kern="1200" spc="-50" baseline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기밀</a:t>
            </a:r>
            <a:endParaRPr lang="ko-KR" altLang="en-US" sz="1200" b="1" i="0" kern="1200" spc="-50" baseline="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03200" y="2476800"/>
            <a:ext cx="6400800" cy="4658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spc="-20" baseline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나눔고딕 </a:t>
            </a:r>
            <a:r>
              <a:rPr lang="en-US" altLang="ko-KR" smtClean="0"/>
              <a:t>R, 12pt</a:t>
            </a:r>
          </a:p>
          <a:p>
            <a:r>
              <a:rPr lang="ko-KR" altLang="en-US" smtClean="0"/>
              <a:t>소속팀 </a:t>
            </a:r>
            <a:r>
              <a:rPr lang="en-US" altLang="ko-KR" smtClean="0"/>
              <a:t>/ </a:t>
            </a:r>
            <a:r>
              <a:rPr lang="ko-KR" altLang="en-US" smtClean="0"/>
              <a:t>상위부서 </a:t>
            </a:r>
            <a:r>
              <a:rPr lang="en-US" altLang="ko-KR" smtClean="0"/>
              <a:t>: </a:t>
            </a:r>
            <a:r>
              <a:rPr lang="ko-KR" altLang="en-US" smtClean="0"/>
              <a:t>나눔고딕 </a:t>
            </a:r>
            <a:r>
              <a:rPr lang="en-US" altLang="ko-KR" smtClean="0"/>
              <a:t>R, 12pt</a:t>
            </a:r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16775" y="2303579"/>
            <a:ext cx="376091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324000" y="302400"/>
            <a:ext cx="8235478" cy="14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4500" spc="-200" baseline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문서의 제목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err="1" smtClean="0"/>
              <a:t>나눔고딕</a:t>
            </a:r>
            <a:r>
              <a:rPr lang="ko-KR" altLang="en-US" smtClean="0"/>
              <a:t> </a:t>
            </a:r>
            <a:r>
              <a:rPr lang="en-US" altLang="ko-KR" smtClean="0"/>
              <a:t>R, </a:t>
            </a:r>
            <a:r>
              <a:rPr lang="en-US" altLang="ko-KR" dirty="0" smtClean="0"/>
              <a:t>45pt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75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본문_대외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795976" y="353498"/>
            <a:ext cx="928694" cy="1346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00" b="1" spc="-20" baseline="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대외비</a:t>
            </a:r>
            <a:endParaRPr lang="en-US" altLang="ko-KR" sz="700" b="1" spc="-20" baseline="0" dirty="0" smtClean="0"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 hasCustomPrompt="1"/>
          </p:nvPr>
        </p:nvSpPr>
        <p:spPr>
          <a:xfrm>
            <a:off x="403200" y="319624"/>
            <a:ext cx="7161585" cy="3285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20" baseline="0" dirty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dirty="0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1.1 </a:t>
            </a:r>
            <a:r>
              <a:rPr lang="ko-KR" altLang="en-US" dirty="0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페이지 제목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: </a:t>
            </a: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나눔고딕 </a:t>
            </a:r>
            <a:r>
              <a:rPr lang="en-US" altLang="ko-KR" dirty="0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B, </a:t>
            </a:r>
            <a:r>
              <a:rPr lang="en-US" altLang="ko-KR" dirty="0" err="1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20pt</a:t>
            </a:r>
            <a:endParaRPr lang="ko-KR" altLang="en-US" dirty="0">
              <a:gradFill>
                <a:gsLst>
                  <a:gs pos="0">
                    <a:srgbClr val="00C73C"/>
                  </a:gs>
                  <a:gs pos="99000">
                    <a:srgbClr val="00C73C"/>
                  </a:gs>
                </a:gsLst>
                <a:lin ang="5400000" scaled="0"/>
              </a:gradFill>
              <a:latin typeface="나눔고딕" panose="020D0604000000000000" pitchFamily="50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 hasCustomPrompt="1"/>
          </p:nvPr>
        </p:nvSpPr>
        <p:spPr>
          <a:xfrm>
            <a:off x="889200" y="1130400"/>
            <a:ext cx="7810587" cy="502733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400" b="1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79388" indent="-179388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200" b="1" i="0" kern="1200" spc="-2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lang="ko-KR" altLang="en-US" sz="1000" b="1" kern="1200" spc="-2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lang="ko-KR" altLang="en-US" sz="1000" b="0" i="0" kern="1200" spc="-2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lang="en-US" altLang="ko-KR" sz="1000" kern="1200" spc="-2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04863" indent="0" algn="l" defTabSz="804863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000" kern="1200" spc="-2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</a:lstStyle>
          <a:p>
            <a:pPr lvl="0"/>
            <a:r>
              <a:rPr lang="ko-KR" altLang="en-US" dirty="0" smtClean="0"/>
              <a:t>마스터 텍스트 </a:t>
            </a:r>
            <a:r>
              <a:rPr lang="ko-KR" altLang="en-US" smtClean="0"/>
              <a:t>스타일을 편집합니다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</a:t>
            </a:r>
            <a:r>
              <a:rPr lang="ko-KR" altLang="en-US" dirty="0" smtClean="0"/>
              <a:t>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smtClean="0"/>
              <a:t>여섯째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0741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 hasCustomPrompt="1"/>
          </p:nvPr>
        </p:nvSpPr>
        <p:spPr>
          <a:xfrm>
            <a:off x="432000" y="1206000"/>
            <a:ext cx="7596384" cy="4527256"/>
          </a:xfrm>
          <a:prstGeom prst="rect">
            <a:avLst/>
          </a:prstGeom>
        </p:spPr>
        <p:txBody>
          <a:bodyPr lIns="0" tIns="0" rIns="0" bIns="0"/>
          <a:lstStyle>
            <a:lvl1pPr marL="266700" indent="-2667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400" b="1" kern="1200" spc="-20" baseline="0" dirty="0" smtClean="0">
                <a:ln>
                  <a:noFill/>
                </a:ln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6087" indent="0">
              <a:lnSpc>
                <a:spcPct val="150000"/>
              </a:lnSpc>
              <a:spcBef>
                <a:spcPts val="3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25475" indent="0">
              <a:lnSpc>
                <a:spcPct val="150000"/>
              </a:lnSpc>
              <a:spcBef>
                <a:spcPts val="10"/>
              </a:spcBef>
              <a:buFontTx/>
              <a:buNone/>
              <a:defRPr lang="ko-KR" altLang="en-US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0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28000" indent="0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100" kern="1200" spc="-20" baseline="0" smtClean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</a:lstStyle>
          <a:p>
            <a:pPr lvl="0"/>
            <a:r>
              <a:rPr lang="ko-KR" altLang="en-US" smtClean="0"/>
              <a:t>마스터 텍스트 스타일 </a:t>
            </a:r>
            <a:r>
              <a:rPr lang="en-US" altLang="ko-KR" smtClean="0"/>
              <a:t>: </a:t>
            </a:r>
            <a:r>
              <a:rPr lang="ko-KR" altLang="en-US" smtClean="0"/>
              <a:t>나눔고딕 </a:t>
            </a:r>
            <a:r>
              <a:rPr lang="en-US" altLang="ko-KR" smtClean="0"/>
              <a:t>B, 14pt</a:t>
            </a:r>
            <a:endParaRPr lang="ko-KR" altLang="en-US" smtClean="0"/>
          </a:p>
          <a:p>
            <a:pPr lvl="1"/>
            <a:r>
              <a:rPr lang="ko-KR" altLang="en-US" smtClean="0"/>
              <a:t>둘째 수준 </a:t>
            </a:r>
            <a:r>
              <a:rPr lang="en-US" altLang="ko-KR" smtClean="0"/>
              <a:t>:  </a:t>
            </a:r>
            <a:r>
              <a:rPr lang="ko-KR" altLang="en-US" smtClean="0"/>
              <a:t>나눔고딕 </a:t>
            </a:r>
            <a:r>
              <a:rPr lang="en-US" altLang="ko-KR" smtClean="0"/>
              <a:t>R, 11pt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en-US" altLang="ko-KR" smtClean="0"/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endParaRPr lang="en-US" altLang="ko-KR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24800" y="403200"/>
            <a:ext cx="8640000" cy="338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lang="ko-KR" altLang="en-US" sz="1600" b="1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400287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챕터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392400" y="280527"/>
            <a:ext cx="8280000" cy="2063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algn="l" defTabSz="914400" rtl="0" eaLnBrk="1" latinLnBrk="1" hangingPunct="1">
              <a:lnSpc>
                <a:spcPct val="110000"/>
              </a:lnSpc>
              <a:spcBef>
                <a:spcPct val="0"/>
              </a:spcBef>
              <a:buNone/>
              <a:defRPr lang="ko-KR" altLang="en-US" sz="3600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1.</a:t>
            </a:r>
            <a:b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</a:b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챕터 제목 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:</a:t>
            </a:r>
            <a:b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</a:b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나눔고딕 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R, 36pt</a:t>
            </a:r>
            <a:endParaRPr lang="ko-KR" altLang="en-US" dirty="0"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8850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마지막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 hasCustomPrompt="1"/>
          </p:nvPr>
        </p:nvSpPr>
        <p:spPr>
          <a:xfrm>
            <a:off x="432000" y="273600"/>
            <a:ext cx="8280000" cy="20630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algn="l" defTabSz="914400" rtl="0" eaLnBrk="1" latinLnBrk="1" hangingPunct="1">
              <a:lnSpc>
                <a:spcPct val="110000"/>
              </a:lnSpc>
              <a:spcBef>
                <a:spcPct val="0"/>
              </a:spcBef>
              <a:buNone/>
              <a:defRPr lang="ko-KR" altLang="en-US" sz="2000" b="0" kern="1200" spc="-20" baseline="0" dirty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-</a:t>
            </a:r>
            <a:b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</a:b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End of Document</a:t>
            </a:r>
            <a:b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</a:b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-</a:t>
            </a:r>
            <a:b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</a:b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Thank You.</a:t>
            </a:r>
            <a:b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</a:b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</a:rPr>
              <a:t>-</a:t>
            </a:r>
            <a:endParaRPr lang="ko-KR" altLang="en-US" dirty="0"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7919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_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795976" y="353498"/>
            <a:ext cx="928694" cy="1346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00" b="1" spc="-20" baseline="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일반</a:t>
            </a:r>
            <a:endParaRPr lang="en-US" altLang="ko-KR" sz="700" b="1" spc="-20" baseline="0" dirty="0" smtClean="0"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403200" y="319624"/>
            <a:ext cx="7161585" cy="3285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20" baseline="0" dirty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dirty="0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1.1 </a:t>
            </a:r>
            <a:r>
              <a:rPr lang="ko-KR" altLang="en-US" dirty="0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페이지 제목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: </a:t>
            </a: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나눔고딕 </a:t>
            </a:r>
            <a:r>
              <a:rPr lang="en-US" altLang="ko-KR" dirty="0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B, </a:t>
            </a:r>
            <a:r>
              <a:rPr lang="en-US" altLang="ko-KR" dirty="0" err="1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20pt</a:t>
            </a:r>
            <a:endParaRPr lang="ko-KR" altLang="en-US" dirty="0">
              <a:gradFill>
                <a:gsLst>
                  <a:gs pos="0">
                    <a:srgbClr val="00C73C"/>
                  </a:gs>
                  <a:gs pos="99000">
                    <a:srgbClr val="00C73C"/>
                  </a:gs>
                </a:gsLst>
                <a:lin ang="5400000" scaled="0"/>
              </a:gradFill>
              <a:latin typeface="나눔고딕" panose="020D0604000000000000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 hasCustomPrompt="1"/>
          </p:nvPr>
        </p:nvSpPr>
        <p:spPr>
          <a:xfrm>
            <a:off x="889200" y="1130400"/>
            <a:ext cx="7810587" cy="502733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400" b="1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79388" indent="-179388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200" b="1" i="0" kern="1200" spc="-2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lang="ko-KR" altLang="en-US" sz="1000" b="1" kern="1200" spc="-2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lang="ko-KR" altLang="en-US" sz="1000" b="0" i="0" kern="1200" spc="-2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lang="en-US" altLang="ko-KR" sz="1000" kern="1200" spc="-2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04863" indent="0" algn="l" defTabSz="804863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000" kern="1200" spc="-2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</a:lstStyle>
          <a:p>
            <a:pPr lvl="0"/>
            <a:r>
              <a:rPr lang="ko-KR" altLang="en-US" dirty="0" smtClean="0"/>
              <a:t>마스터 텍스트 </a:t>
            </a:r>
            <a:r>
              <a:rPr lang="ko-KR" altLang="en-US" smtClean="0"/>
              <a:t>스타일을 편집합니다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</a:t>
            </a:r>
            <a:r>
              <a:rPr lang="ko-KR" altLang="en-US" dirty="0" smtClean="0"/>
              <a:t>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smtClean="0"/>
              <a:t>여섯째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1063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본문_대외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795976" y="353498"/>
            <a:ext cx="928694" cy="1346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00" b="1" spc="-20" baseline="0" smtClean="0">
                <a:gradFill>
                  <a:gsLst>
                    <a:gs pos="0">
                      <a:srgbClr val="00C73C"/>
                    </a:gs>
                    <a:gs pos="100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대외비</a:t>
            </a:r>
            <a:endParaRPr lang="en-US" altLang="ko-KR" sz="700" b="1" spc="-20" baseline="0" dirty="0" smtClean="0">
              <a:gradFill>
                <a:gsLst>
                  <a:gs pos="0">
                    <a:srgbClr val="00C73C"/>
                  </a:gs>
                  <a:gs pos="100000">
                    <a:srgbClr val="00C73C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 hasCustomPrompt="1"/>
          </p:nvPr>
        </p:nvSpPr>
        <p:spPr>
          <a:xfrm>
            <a:off x="403200" y="319624"/>
            <a:ext cx="7161585" cy="3285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20" baseline="0" dirty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dirty="0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1.1 </a:t>
            </a:r>
            <a:r>
              <a:rPr lang="ko-KR" altLang="en-US" dirty="0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페이지 제목</a:t>
            </a:r>
            <a:r>
              <a:rPr lang="en-US" altLang="ko-KR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: </a:t>
            </a:r>
            <a:r>
              <a:rPr lang="ko-KR" altLang="en-US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나눔고딕 </a:t>
            </a:r>
            <a:r>
              <a:rPr lang="en-US" altLang="ko-KR" dirty="0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B, </a:t>
            </a:r>
            <a:r>
              <a:rPr lang="en-US" altLang="ko-KR" dirty="0" err="1" smtClean="0">
                <a:gradFill>
                  <a:gsLst>
                    <a:gs pos="0">
                      <a:srgbClr val="00C73C"/>
                    </a:gs>
                    <a:gs pos="99000">
                      <a:srgbClr val="00C73C"/>
                    </a:gs>
                  </a:gsLst>
                  <a:lin ang="5400000" scaled="0"/>
                </a:gradFill>
                <a:latin typeface="나눔고딕" panose="020D0604000000000000" pitchFamily="50" charset="-127"/>
              </a:rPr>
              <a:t>20pt</a:t>
            </a:r>
            <a:endParaRPr lang="ko-KR" altLang="en-US" dirty="0">
              <a:gradFill>
                <a:gsLst>
                  <a:gs pos="0">
                    <a:srgbClr val="00C73C"/>
                  </a:gs>
                  <a:gs pos="99000">
                    <a:srgbClr val="00C73C"/>
                  </a:gs>
                </a:gsLst>
                <a:lin ang="5400000" scaled="0"/>
              </a:gradFill>
              <a:latin typeface="나눔고딕" panose="020D0604000000000000" pitchFamily="50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 hasCustomPrompt="1"/>
          </p:nvPr>
        </p:nvSpPr>
        <p:spPr>
          <a:xfrm>
            <a:off x="889200" y="1130400"/>
            <a:ext cx="7810587" cy="502733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400" b="1" kern="1200" spc="-20" baseline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79388" indent="-179388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lang="ko-KR" altLang="en-US" sz="1200" b="1" i="0" kern="1200" spc="-2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lang="ko-KR" altLang="en-US" sz="1000" b="1" kern="1200" spc="-2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lang="ko-KR" altLang="en-US" sz="1000" b="0" i="0" kern="1200" spc="-2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lang="en-US" altLang="ko-KR" sz="1000" kern="1200" spc="-2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804863" indent="0" algn="l" defTabSz="804863">
              <a:lnSpc>
                <a:spcPct val="150000"/>
              </a:lnSpc>
              <a:spcBef>
                <a:spcPts val="10"/>
              </a:spcBef>
              <a:buFontTx/>
              <a:buNone/>
              <a:defRPr lang="en-US" altLang="ko-KR" sz="1000" kern="1200" spc="-2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6pPr>
          </a:lstStyle>
          <a:p>
            <a:pPr lvl="0"/>
            <a:r>
              <a:rPr lang="ko-KR" altLang="en-US" dirty="0" smtClean="0"/>
              <a:t>마스터 텍스트 </a:t>
            </a:r>
            <a:r>
              <a:rPr lang="ko-KR" altLang="en-US" smtClean="0"/>
              <a:t>스타일을 편집합니다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</a:t>
            </a:r>
            <a:r>
              <a:rPr lang="ko-KR" altLang="en-US" dirty="0" smtClean="0"/>
              <a:t>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smtClean="0"/>
              <a:t>여섯째 수준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567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7" y="6382800"/>
            <a:ext cx="853563" cy="162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094674" y="6516739"/>
            <a:ext cx="586699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600" kern="120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ⓒ  NAVER Corp.</a:t>
            </a:r>
            <a:endParaRPr lang="ko-KR" altLang="en-US" sz="600" kern="120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00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63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6386400"/>
            <a:ext cx="853563" cy="16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094674" y="6516739"/>
            <a:ext cx="586699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600" kern="1200" smtClean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ⓒ  NAVER Corp.</a:t>
            </a:r>
            <a:endParaRPr lang="ko-KR" altLang="en-US" sz="600" kern="1200" dirty="0"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4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8" r:id="rId2"/>
    <p:sldLayoutId id="2147483659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404573" y="846931"/>
            <a:ext cx="833485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33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106.10.44.93:8787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106.10.44.93:8787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2000" y="342000"/>
            <a:ext cx="8235478" cy="144000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Data Science Competition 2019</a:t>
            </a:r>
            <a:br>
              <a:rPr lang="en-US" altLang="ko-KR" smtClean="0"/>
            </a:br>
            <a:r>
              <a:rPr lang="ko-KR" altLang="en-US" smtClean="0"/>
              <a:t>데이터 분석 장비 사용 가이드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작성자 </a:t>
            </a:r>
            <a:r>
              <a:rPr lang="en-US" altLang="ko-KR" smtClean="0"/>
              <a:t>: Naver</a:t>
            </a:r>
          </a:p>
          <a:p>
            <a:r>
              <a:rPr lang="ko-KR" altLang="en-US" smtClean="0"/>
              <a:t>소속팀 </a:t>
            </a:r>
            <a:r>
              <a:rPr lang="en-US" altLang="ko-KR" smtClean="0"/>
              <a:t>/ </a:t>
            </a:r>
            <a:r>
              <a:rPr lang="ko-KR" altLang="en-US" smtClean="0"/>
              <a:t>상위부서 </a:t>
            </a:r>
            <a:r>
              <a:rPr lang="en-US" altLang="ko-KR" smtClean="0"/>
              <a:t>: Naver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837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-</a:t>
            </a:r>
            <a:br>
              <a:rPr lang="en-US" altLang="ko-KR"/>
            </a:br>
            <a:r>
              <a:rPr lang="en-US" altLang="ko-KR"/>
              <a:t>End of Document</a:t>
            </a:r>
            <a:br>
              <a:rPr lang="en-US" altLang="ko-KR"/>
            </a:br>
            <a:r>
              <a:rPr lang="en-US" altLang="ko-KR"/>
              <a:t>-</a:t>
            </a:r>
            <a:br>
              <a:rPr lang="en-US" altLang="ko-KR"/>
            </a:br>
            <a:r>
              <a:rPr lang="en-US" altLang="ko-KR"/>
              <a:t>Thank You.</a:t>
            </a:r>
            <a:br>
              <a:rPr lang="en-US" altLang="ko-KR"/>
            </a:br>
            <a:r>
              <a:rPr lang="en-US" altLang="ko-KR"/>
              <a:t>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7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000" smtClean="0">
                <a:solidFill>
                  <a:srgbClr val="00C73C"/>
                </a:solidFill>
              </a:rPr>
              <a:t>0.  </a:t>
            </a:r>
            <a:r>
              <a:rPr kumimoji="1" lang="ko-KR" altLang="en-US" sz="2000" smtClean="0">
                <a:solidFill>
                  <a:srgbClr val="00C73C"/>
                </a:solidFill>
              </a:rPr>
              <a:t>기본정보</a:t>
            </a:r>
            <a:endParaRPr kumimoji="1" lang="en-US" altLang="ko-KR" sz="2000" smtClean="0">
              <a:solidFill>
                <a:srgbClr val="00C73C"/>
              </a:solidFill>
            </a:endParaRPr>
          </a:p>
          <a:p>
            <a:pPr marL="342900" indent="-342900">
              <a:buAutoNum type="arabicPeriod"/>
            </a:pPr>
            <a:r>
              <a:rPr kumimoji="1" lang="ko-KR" altLang="en-US" sz="2000" smtClean="0">
                <a:solidFill>
                  <a:srgbClr val="00C73C"/>
                </a:solidFill>
              </a:rPr>
              <a:t>터미널 접속하기</a:t>
            </a:r>
            <a:endParaRPr kumimoji="1" lang="en-US" altLang="ko-KR" sz="2000" smtClean="0">
              <a:solidFill>
                <a:srgbClr val="00C73C"/>
              </a:solidFill>
            </a:endParaRPr>
          </a:p>
          <a:p>
            <a:pPr marL="342900" indent="-342900">
              <a:buAutoNum type="arabicPeriod"/>
            </a:pPr>
            <a:r>
              <a:rPr kumimoji="1" lang="ko-KR" altLang="en-US" sz="2000" smtClean="0">
                <a:solidFill>
                  <a:srgbClr val="00C73C"/>
                </a:solidFill>
              </a:rPr>
              <a:t>리눅스 계정 비밀번호 변경하기</a:t>
            </a:r>
            <a:endParaRPr kumimoji="1" lang="en-US" altLang="ko-KR" sz="2000" smtClean="0">
              <a:solidFill>
                <a:srgbClr val="00C73C"/>
              </a:solidFill>
            </a:endParaRPr>
          </a:p>
          <a:p>
            <a:pPr marL="342900" indent="-342900">
              <a:buAutoNum type="arabicPeriod"/>
            </a:pPr>
            <a:r>
              <a:rPr kumimoji="1" lang="en-US" altLang="ko-KR" sz="2000" smtClean="0">
                <a:solidFill>
                  <a:srgbClr val="00C73C"/>
                </a:solidFill>
              </a:rPr>
              <a:t>Jupyter </a:t>
            </a:r>
            <a:r>
              <a:rPr kumimoji="1" lang="ko-KR" altLang="en-US" sz="2000" smtClean="0">
                <a:solidFill>
                  <a:srgbClr val="00C73C"/>
                </a:solidFill>
              </a:rPr>
              <a:t>비밀번호 변경하기</a:t>
            </a:r>
            <a:endParaRPr kumimoji="1" lang="en-US" altLang="ko-KR" sz="2000" smtClean="0">
              <a:solidFill>
                <a:srgbClr val="00C73C"/>
              </a:solidFill>
            </a:endParaRPr>
          </a:p>
          <a:p>
            <a:pPr marL="342900" indent="-342900">
              <a:buAutoNum type="arabicPeriod"/>
            </a:pPr>
            <a:r>
              <a:rPr kumimoji="1" lang="en-US" altLang="ko-KR" sz="2000" smtClean="0">
                <a:solidFill>
                  <a:srgbClr val="00C73C"/>
                </a:solidFill>
              </a:rPr>
              <a:t>R </a:t>
            </a:r>
            <a:r>
              <a:rPr kumimoji="1" lang="ko-KR" altLang="en-US" sz="2000" smtClean="0">
                <a:solidFill>
                  <a:srgbClr val="00C73C"/>
                </a:solidFill>
              </a:rPr>
              <a:t>사용하기</a:t>
            </a:r>
            <a:endParaRPr kumimoji="1" lang="en-US" altLang="ko-KR" sz="2000" smtClean="0">
              <a:solidFill>
                <a:srgbClr val="00C73C"/>
              </a:solidFill>
            </a:endParaRPr>
          </a:p>
          <a:p>
            <a:pPr marL="342900" indent="-342900">
              <a:buAutoNum type="arabicPeriod"/>
            </a:pPr>
            <a:r>
              <a:rPr kumimoji="1" lang="en-US" altLang="ko-KR" sz="2000" smtClean="0">
                <a:solidFill>
                  <a:srgbClr val="00C73C"/>
                </a:solidFill>
              </a:rPr>
              <a:t>Jupyter </a:t>
            </a:r>
            <a:r>
              <a:rPr kumimoji="1" lang="ko-KR" altLang="en-US" sz="2000" smtClean="0">
                <a:solidFill>
                  <a:srgbClr val="00C73C"/>
                </a:solidFill>
              </a:rPr>
              <a:t>사용하기</a:t>
            </a:r>
            <a:endParaRPr kumimoji="1" lang="en-US" altLang="ko-KR" sz="1800" dirty="0">
              <a:solidFill>
                <a:srgbClr val="00C73C"/>
              </a:solidFill>
            </a:endParaRPr>
          </a:p>
          <a:p>
            <a:pPr marL="342900" indent="-342900">
              <a:buAutoNum type="arabicPeriod"/>
            </a:pPr>
            <a:endParaRPr kumimoji="1" lang="en-US" altLang="ko-KR" sz="1800" dirty="0">
              <a:solidFill>
                <a:srgbClr val="00C73C"/>
              </a:solidFill>
            </a:endParaRPr>
          </a:p>
          <a:p>
            <a:endParaRPr kumimoji="1" lang="en-US" altLang="ko-KR" sz="2000" smtClean="0">
              <a:solidFill>
                <a:srgbClr val="00C7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3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0. </a:t>
            </a:r>
            <a:r>
              <a:rPr lang="ko-KR" altLang="en-US" smtClean="0"/>
              <a:t>기본정보</a:t>
            </a:r>
            <a:endParaRPr lang="ko-KR" altLang="en-US" dirty="0"/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889200" y="1130400"/>
            <a:ext cx="7810587" cy="5027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smtClean="0">
                <a:solidFill>
                  <a:srgbClr val="24292E"/>
                </a:solidFill>
              </a:rPr>
              <a:t>팀별 제공정보 </a:t>
            </a:r>
            <a:r>
              <a:rPr lang="en-US" altLang="ko-KR" sz="1800" smtClean="0">
                <a:solidFill>
                  <a:srgbClr val="24292E"/>
                </a:solidFill>
              </a:rPr>
              <a:t>(</a:t>
            </a:r>
            <a:r>
              <a:rPr lang="ko-KR" altLang="en-US" sz="1800" smtClean="0">
                <a:solidFill>
                  <a:srgbClr val="24292E"/>
                </a:solidFill>
              </a:rPr>
              <a:t>해당 정보는 각 팀당 메일로 전달됩니다</a:t>
            </a:r>
            <a:r>
              <a:rPr lang="en-US" altLang="ko-KR" sz="1800" smtClean="0">
                <a:solidFill>
                  <a:srgbClr val="24292E"/>
                </a:solidFill>
              </a:rPr>
              <a:t>)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kumimoji="1" lang="en-US" altLang="ko-KR" sz="1400" b="0" smtClean="0">
                <a:solidFill>
                  <a:srgbClr val="24292E"/>
                </a:solidFill>
              </a:rPr>
              <a:t>ssh </a:t>
            </a:r>
            <a:r>
              <a:rPr kumimoji="1" lang="ko-KR" altLang="en-US" sz="1400" b="0" smtClean="0">
                <a:solidFill>
                  <a:srgbClr val="24292E"/>
                </a:solidFill>
              </a:rPr>
              <a:t>접근용 포트</a:t>
            </a:r>
            <a:endParaRPr kumimoji="1" lang="en-US" altLang="ko-KR" sz="1400" b="0" smtClean="0">
              <a:solidFill>
                <a:srgbClr val="24292E"/>
              </a:solidFill>
            </a:endParaRP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kumimoji="1" lang="ko-KR" altLang="en-US" sz="1400" b="0" smtClean="0">
                <a:solidFill>
                  <a:srgbClr val="24292E"/>
                </a:solidFill>
              </a:rPr>
              <a:t>팀용 장비 공인</a:t>
            </a:r>
            <a:r>
              <a:rPr kumimoji="1" lang="en-US" altLang="ko-KR" sz="1400" b="0" smtClean="0">
                <a:solidFill>
                  <a:srgbClr val="24292E"/>
                </a:solidFill>
              </a:rPr>
              <a:t>IP 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endParaRPr kumimoji="1" lang="en-US" altLang="ko-KR" sz="140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smtClean="0">
                <a:solidFill>
                  <a:srgbClr val="24292E"/>
                </a:solidFill>
              </a:rPr>
              <a:t>공통 정보</a:t>
            </a:r>
            <a:endParaRPr kumimoji="1" lang="en-US" altLang="ko-KR" sz="1600" smtClean="0">
              <a:solidFill>
                <a:srgbClr val="24292E"/>
              </a:solidFill>
            </a:endParaRP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kumimoji="1" lang="ko-KR" altLang="en-US" sz="1400" b="0" smtClean="0">
                <a:solidFill>
                  <a:srgbClr val="24292E"/>
                </a:solidFill>
              </a:rPr>
              <a:t>각 서버 접속 계정</a:t>
            </a:r>
            <a:endParaRPr kumimoji="1" lang="en-US" altLang="ko-KR" sz="1400" b="0" smtClean="0">
              <a:solidFill>
                <a:srgbClr val="24292E"/>
              </a:solidFill>
            </a:endParaRP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kumimoji="1" lang="ko-KR" altLang="en-US" sz="1200" b="0" smtClean="0">
                <a:solidFill>
                  <a:srgbClr val="24292E"/>
                </a:solidFill>
              </a:rPr>
              <a:t>계정명 </a:t>
            </a:r>
            <a:r>
              <a:rPr kumimoji="1" lang="en-US" altLang="ko-KR" sz="1200" b="0" smtClean="0">
                <a:solidFill>
                  <a:srgbClr val="24292E"/>
                </a:solidFill>
              </a:rPr>
              <a:t>: dsc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kumimoji="1" lang="ko-KR" altLang="en-US" sz="1200" b="0" smtClean="0">
                <a:solidFill>
                  <a:srgbClr val="24292E"/>
                </a:solidFill>
              </a:rPr>
              <a:t>비밀번호 </a:t>
            </a:r>
            <a:r>
              <a:rPr kumimoji="1" lang="en-US" altLang="ko-KR" sz="1200" b="0" smtClean="0">
                <a:solidFill>
                  <a:srgbClr val="24292E"/>
                </a:solidFill>
              </a:rPr>
              <a:t>: naver2019!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kumimoji="1" lang="ko-KR" altLang="en-US" sz="1400" b="0" smtClean="0">
                <a:solidFill>
                  <a:srgbClr val="24292E"/>
                </a:solidFill>
              </a:rPr>
              <a:t>작업 </a:t>
            </a:r>
            <a:r>
              <a:rPr kumimoji="1" lang="en-US" altLang="ko-KR" sz="1400" b="0" smtClean="0">
                <a:solidFill>
                  <a:srgbClr val="24292E"/>
                </a:solidFill>
              </a:rPr>
              <a:t>Home Directory : /home/dsc/</a:t>
            </a:r>
            <a:r>
              <a:rPr kumimoji="1" lang="ko-KR" altLang="en-US" sz="1200" b="0" smtClean="0">
                <a:solidFill>
                  <a:srgbClr val="24292E"/>
                </a:solidFill>
              </a:rPr>
              <a:t> </a:t>
            </a:r>
            <a:endParaRPr kumimoji="1" lang="en-US" altLang="ko-KR" b="0" smtClean="0">
              <a:solidFill>
                <a:srgbClr val="24292E"/>
              </a:solidFill>
            </a:endParaRP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kumimoji="1" lang="ko-KR" altLang="en-US" sz="1400" b="0" smtClean="0">
                <a:solidFill>
                  <a:srgbClr val="24292E"/>
                </a:solidFill>
              </a:rPr>
              <a:t>서버내 데이터 파일 위치 </a:t>
            </a:r>
            <a:r>
              <a:rPr kumimoji="1" lang="en-US" altLang="ko-KR" sz="1400" b="0" smtClean="0">
                <a:solidFill>
                  <a:srgbClr val="24292E"/>
                </a:solidFill>
              </a:rPr>
              <a:t>: /home/dsc/data/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endParaRPr kumimoji="1" lang="en-US" altLang="ko-KR" sz="1400" smtClean="0">
              <a:solidFill>
                <a:srgbClr val="2429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1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kumimoji="1" lang="ko-KR" altLang="en-US">
                <a:solidFill>
                  <a:srgbClr val="00C73C"/>
                </a:solidFill>
              </a:rPr>
              <a:t>터미널 </a:t>
            </a:r>
            <a:r>
              <a:rPr kumimoji="1" lang="ko-KR" altLang="en-US" smtClean="0">
                <a:solidFill>
                  <a:srgbClr val="00C73C"/>
                </a:solidFill>
              </a:rPr>
              <a:t>접속하기 </a:t>
            </a:r>
            <a:r>
              <a:rPr kumimoji="1" lang="en-US" altLang="ko-KR" smtClean="0">
                <a:solidFill>
                  <a:srgbClr val="00C73C"/>
                </a:solidFill>
              </a:rPr>
              <a:t>(1/2)</a:t>
            </a:r>
            <a:endParaRPr lang="ko-KR" altLang="en-US" dirty="0"/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889200" y="1130400"/>
            <a:ext cx="7810587" cy="5027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smtClean="0">
                <a:solidFill>
                  <a:srgbClr val="24292E"/>
                </a:solidFill>
              </a:rPr>
              <a:t>Putty</a:t>
            </a:r>
            <a:r>
              <a:rPr lang="ko-KR" altLang="en-US" sz="1800" smtClean="0">
                <a:solidFill>
                  <a:srgbClr val="24292E"/>
                </a:solidFill>
              </a:rPr>
              <a:t> 설치하기</a:t>
            </a:r>
            <a:endParaRPr lang="en-US" altLang="ko-KR" sz="1800" smtClean="0">
              <a:solidFill>
                <a:srgbClr val="24292E"/>
              </a:solidFill>
            </a:endParaRP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altLang="ko-KR" sz="1400" b="0">
                <a:solidFill>
                  <a:srgbClr val="24292E"/>
                </a:solidFill>
                <a:hlinkClick r:id="rId2"/>
              </a:rPr>
              <a:t>https://www.chiark.greenend.org.uk/~</a:t>
            </a:r>
            <a:r>
              <a:rPr lang="en-US" altLang="ko-KR" sz="1400" b="0" smtClean="0">
                <a:solidFill>
                  <a:srgbClr val="24292E"/>
                </a:solidFill>
                <a:hlinkClick r:id="rId2"/>
              </a:rPr>
              <a:t>sgtatham/putty/latest.html</a:t>
            </a:r>
            <a:endParaRPr lang="en-US" altLang="ko-KR" sz="1400" b="0" smtClean="0">
              <a:solidFill>
                <a:srgbClr val="24292E"/>
              </a:solidFill>
            </a:endParaRP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ko-KR" altLang="en-US" sz="1400" b="0" smtClean="0">
                <a:solidFill>
                  <a:srgbClr val="24292E"/>
                </a:solidFill>
              </a:rPr>
              <a:t>위의 사이트에서 자신의 </a:t>
            </a:r>
            <a:r>
              <a:rPr lang="en-US" altLang="ko-KR" sz="1400" b="0" smtClean="0">
                <a:solidFill>
                  <a:srgbClr val="24292E"/>
                </a:solidFill>
              </a:rPr>
              <a:t>OS</a:t>
            </a:r>
            <a:r>
              <a:rPr lang="ko-KR" altLang="en-US" sz="1400" b="0" smtClean="0">
                <a:solidFill>
                  <a:srgbClr val="24292E"/>
                </a:solidFill>
              </a:rPr>
              <a:t>에 맞는 </a:t>
            </a:r>
            <a:r>
              <a:rPr lang="en-US" altLang="ko-KR" sz="1400" b="0" smtClean="0">
                <a:solidFill>
                  <a:srgbClr val="24292E"/>
                </a:solidFill>
              </a:rPr>
              <a:t>installer</a:t>
            </a:r>
            <a:r>
              <a:rPr lang="ko-KR" altLang="en-US" sz="1400" b="0" smtClean="0">
                <a:solidFill>
                  <a:srgbClr val="24292E"/>
                </a:solidFill>
              </a:rPr>
              <a:t>를 받아서 설치합니다</a:t>
            </a:r>
            <a:r>
              <a:rPr lang="en-US" altLang="ko-KR" sz="1400" b="0" smtClean="0">
                <a:solidFill>
                  <a:srgbClr val="24292E"/>
                </a:solidFill>
              </a:rPr>
              <a:t>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endParaRPr kumimoji="1" lang="en-US" altLang="ko-KR" sz="1800">
              <a:solidFill>
                <a:srgbClr val="2429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090" y="3844262"/>
            <a:ext cx="4589406" cy="28971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kumimoji="1" lang="ko-KR" altLang="en-US">
                <a:solidFill>
                  <a:srgbClr val="00C73C"/>
                </a:solidFill>
              </a:rPr>
              <a:t>터미널 </a:t>
            </a:r>
            <a:r>
              <a:rPr kumimoji="1" lang="ko-KR" altLang="en-US" smtClean="0">
                <a:solidFill>
                  <a:srgbClr val="00C73C"/>
                </a:solidFill>
              </a:rPr>
              <a:t>접속하기 </a:t>
            </a:r>
            <a:r>
              <a:rPr kumimoji="1" lang="en-US" altLang="ko-KR" smtClean="0">
                <a:solidFill>
                  <a:srgbClr val="00C73C"/>
                </a:solidFill>
              </a:rPr>
              <a:t>(2/2)</a:t>
            </a:r>
            <a:endParaRPr lang="ko-KR" altLang="en-US" dirty="0"/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889200" y="1130400"/>
            <a:ext cx="7810587" cy="5027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800" smtClean="0">
                <a:solidFill>
                  <a:srgbClr val="24292E"/>
                </a:solidFill>
              </a:rPr>
              <a:t>Putty</a:t>
            </a:r>
            <a:r>
              <a:rPr kumimoji="1" lang="ko-KR" altLang="en-US" sz="1800" smtClean="0">
                <a:solidFill>
                  <a:srgbClr val="24292E"/>
                </a:solidFill>
              </a:rPr>
              <a:t>로 터미널 접속하기</a:t>
            </a:r>
            <a:endParaRPr kumimoji="1" lang="en-US" altLang="ko-KR" sz="1400" smtClean="0">
              <a:solidFill>
                <a:srgbClr val="24292E"/>
              </a:solidFill>
            </a:endParaRP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kumimoji="1" lang="ko-KR" altLang="en-US" sz="1400" b="0" smtClean="0">
                <a:solidFill>
                  <a:srgbClr val="24292E"/>
                </a:solidFill>
              </a:rPr>
              <a:t>실행시키면 바로 첫번째 이미지와 같은 창이 뜹니다</a:t>
            </a:r>
            <a:r>
              <a:rPr kumimoji="1" lang="en-US" altLang="ko-KR" sz="1400" b="0" smtClean="0">
                <a:solidFill>
                  <a:srgbClr val="24292E"/>
                </a:solidFill>
              </a:rPr>
              <a:t>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kumimoji="1" lang="en-US" altLang="ko-KR" sz="1400" b="0" smtClean="0">
                <a:solidFill>
                  <a:srgbClr val="24292E"/>
                </a:solidFill>
              </a:rPr>
              <a:t>HostName</a:t>
            </a:r>
            <a:r>
              <a:rPr kumimoji="1" lang="ko-KR" altLang="en-US" sz="1400" b="0" smtClean="0">
                <a:solidFill>
                  <a:srgbClr val="24292E"/>
                </a:solidFill>
              </a:rPr>
              <a:t>과 </a:t>
            </a:r>
            <a:r>
              <a:rPr kumimoji="1" lang="en-US" altLang="ko-KR" sz="1400" b="0" smtClean="0">
                <a:solidFill>
                  <a:srgbClr val="24292E"/>
                </a:solidFill>
              </a:rPr>
              <a:t>Port</a:t>
            </a:r>
            <a:r>
              <a:rPr kumimoji="1" lang="ko-KR" altLang="en-US" sz="1400" b="0" smtClean="0">
                <a:solidFill>
                  <a:srgbClr val="24292E"/>
                </a:solidFill>
              </a:rPr>
              <a:t>정보를 알맞게 셋팅후</a:t>
            </a:r>
            <a:r>
              <a:rPr kumimoji="1" lang="en-US" altLang="ko-KR" sz="1400" b="0">
                <a:solidFill>
                  <a:srgbClr val="24292E"/>
                </a:solidFill>
              </a:rPr>
              <a:t> </a:t>
            </a:r>
            <a:r>
              <a:rPr kumimoji="1" lang="en-US" altLang="ko-KR" sz="1400" b="0" smtClean="0">
                <a:solidFill>
                  <a:srgbClr val="24292E"/>
                </a:solidFill>
              </a:rPr>
              <a:t>‘Open’</a:t>
            </a:r>
            <a:r>
              <a:rPr kumimoji="1" lang="ko-KR" altLang="en-US" sz="1400" b="0" smtClean="0">
                <a:solidFill>
                  <a:srgbClr val="24292E"/>
                </a:solidFill>
              </a:rPr>
              <a:t>을 누르면 터미널로 접속하기 위한 </a:t>
            </a:r>
            <a:r>
              <a:rPr kumimoji="1" lang="en-US" altLang="ko-KR" sz="1400" b="0" smtClean="0">
                <a:solidFill>
                  <a:srgbClr val="24292E"/>
                </a:solidFill>
              </a:rPr>
              <a:t>ID, PW </a:t>
            </a:r>
            <a:r>
              <a:rPr kumimoji="1" lang="ko-KR" altLang="en-US" sz="1400" b="0" smtClean="0">
                <a:solidFill>
                  <a:srgbClr val="24292E"/>
                </a:solidFill>
              </a:rPr>
              <a:t>입력하라는 메시지가 나옵니다</a:t>
            </a:r>
            <a:r>
              <a:rPr kumimoji="1" lang="en-US" altLang="ko-KR" sz="1400" b="0" smtClean="0">
                <a:solidFill>
                  <a:srgbClr val="24292E"/>
                </a:solidFill>
              </a:rPr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11561" y="2564904"/>
            <a:ext cx="4167161" cy="3096344"/>
            <a:chOff x="611560" y="2348880"/>
            <a:chExt cx="5128069" cy="421005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60" y="2348880"/>
              <a:ext cx="4305300" cy="421005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172301" y="3308512"/>
              <a:ext cx="1590343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FF0000"/>
                  </a:solidFill>
                </a:rPr>
                <a:t>101.101.167.51</a:t>
              </a:r>
              <a:endParaRPr lang="ko-KR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51127" y="3309173"/>
              <a:ext cx="1688502" cy="376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smtClean="0">
                  <a:solidFill>
                    <a:srgbClr val="FF0000"/>
                  </a:solidFill>
                </a:rPr>
                <a:t>{</a:t>
              </a:r>
              <a:r>
                <a:rPr lang="ko-KR" altLang="en-US" sz="1200" b="1" smtClean="0">
                  <a:solidFill>
                    <a:srgbClr val="FF0000"/>
                  </a:solidFill>
                </a:rPr>
                <a:t>터미널접속</a:t>
              </a:r>
              <a:r>
                <a:rPr lang="en-US" altLang="ko-KR" sz="1200" b="1" smtClean="0">
                  <a:solidFill>
                    <a:srgbClr val="FF0000"/>
                  </a:solidFill>
                </a:rPr>
                <a:t>Port}</a:t>
              </a:r>
              <a:endParaRPr lang="ko-KR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8" name="오른쪽 화살표 7"/>
            <p:cNvSpPr/>
            <p:nvPr/>
          </p:nvSpPr>
          <p:spPr>
            <a:xfrm rot="2423601">
              <a:off x="2734386" y="5871717"/>
              <a:ext cx="576064" cy="50405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모서리가 둥근 사각형 설명선[R] 62"/>
          <p:cNvSpPr/>
          <p:nvPr/>
        </p:nvSpPr>
        <p:spPr>
          <a:xfrm>
            <a:off x="6250062" y="2924943"/>
            <a:ext cx="2160240" cy="639757"/>
          </a:xfrm>
          <a:prstGeom prst="wedgeRoundRectCallout">
            <a:avLst>
              <a:gd name="adj1" fmla="val -74928"/>
              <a:gd name="adj2" fmla="val 135912"/>
              <a:gd name="adj3" fmla="val 16667"/>
            </a:avLst>
          </a:prstGeom>
          <a:solidFill>
            <a:srgbClr val="FFFFFF"/>
          </a:solidFill>
          <a:ln>
            <a:solidFill>
              <a:srgbClr val="00C73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1200" smtClean="0"/>
              <a:t>ID : dsc</a:t>
            </a:r>
          </a:p>
          <a:p>
            <a:r>
              <a:rPr kumimoji="1" lang="en-US" altLang="ko-KR" sz="1200" smtClean="0"/>
              <a:t>Password : naver2019!</a:t>
            </a:r>
            <a:endParaRPr kumimoji="1"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775617" y="446331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00C73C"/>
                </a:solidFill>
              </a:rPr>
              <a:t>접속완료</a:t>
            </a:r>
            <a:r>
              <a:rPr lang="en-US" altLang="ko-KR" b="1" smtClean="0">
                <a:solidFill>
                  <a:srgbClr val="00C73C"/>
                </a:solidFill>
              </a:rPr>
              <a:t>!!</a:t>
            </a:r>
            <a:endParaRPr lang="ko-KR" altLang="en-US" b="1">
              <a:solidFill>
                <a:srgbClr val="00C7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636912"/>
            <a:ext cx="6276975" cy="39528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kumimoji="1" lang="ko-KR" altLang="en-US">
                <a:solidFill>
                  <a:srgbClr val="00C73C"/>
                </a:solidFill>
              </a:rPr>
              <a:t>리눅스 계정 비밀번호 </a:t>
            </a:r>
            <a:r>
              <a:rPr kumimoji="1" lang="ko-KR" altLang="en-US" smtClean="0">
                <a:solidFill>
                  <a:srgbClr val="00C73C"/>
                </a:solidFill>
              </a:rPr>
              <a:t>변경하기</a:t>
            </a:r>
            <a:endParaRPr lang="ko-KR" altLang="en-US" dirty="0"/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889200" y="1130400"/>
            <a:ext cx="7810587" cy="5027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smtClean="0">
                <a:solidFill>
                  <a:srgbClr val="24292E"/>
                </a:solidFill>
              </a:rPr>
              <a:t>계정 비밀번호 변경하기</a:t>
            </a:r>
            <a:endParaRPr lang="en-US" altLang="ko-KR" sz="1800" smtClean="0">
              <a:solidFill>
                <a:srgbClr val="24292E"/>
              </a:solidFill>
            </a:endParaRP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kumimoji="1" lang="ko-KR" altLang="en-US" sz="1400" smtClean="0">
                <a:solidFill>
                  <a:srgbClr val="FF0000"/>
                </a:solidFill>
              </a:rPr>
              <a:t>작업물을 보호하기 위해 비밀번호</a:t>
            </a:r>
            <a:r>
              <a:rPr kumimoji="1" lang="ko-KR" altLang="en-US" sz="1400">
                <a:solidFill>
                  <a:srgbClr val="FF0000"/>
                </a:solidFill>
              </a:rPr>
              <a:t>를</a:t>
            </a:r>
            <a:r>
              <a:rPr kumimoji="1" lang="ko-KR" altLang="en-US" sz="1400" smtClean="0">
                <a:solidFill>
                  <a:srgbClr val="FF0000"/>
                </a:solidFill>
              </a:rPr>
              <a:t> 꼭 변경해주세요</a:t>
            </a:r>
            <a:r>
              <a:rPr kumimoji="1" lang="en-US" altLang="ko-KR" sz="1400" smtClean="0">
                <a:solidFill>
                  <a:srgbClr val="FF0000"/>
                </a:solidFill>
              </a:rPr>
              <a:t>.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kumimoji="1" lang="ko-KR" altLang="en-US" sz="1400" b="0" smtClean="0">
                <a:solidFill>
                  <a:schemeClr val="tx1"/>
                </a:solidFill>
              </a:rPr>
              <a:t>각 계정을 로그인하여 비밀번호를 변경합니다</a:t>
            </a:r>
            <a:r>
              <a:rPr kumimoji="1" lang="en-US" altLang="ko-KR" sz="1400" b="0" smtClean="0">
                <a:solidFill>
                  <a:schemeClr val="tx1"/>
                </a:solidFill>
              </a:rPr>
              <a:t>.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endParaRPr kumimoji="1" lang="en-US" altLang="ko-KR" sz="1400" smtClean="0">
              <a:solidFill>
                <a:srgbClr val="24292E"/>
              </a:solidFill>
            </a:endParaRPr>
          </a:p>
        </p:txBody>
      </p:sp>
      <p:sp>
        <p:nvSpPr>
          <p:cNvPr id="11" name="모서리가 둥근 사각형 설명선[R] 62"/>
          <p:cNvSpPr/>
          <p:nvPr/>
        </p:nvSpPr>
        <p:spPr>
          <a:xfrm>
            <a:off x="5508104" y="2276873"/>
            <a:ext cx="2376264" cy="498096"/>
          </a:xfrm>
          <a:prstGeom prst="wedgeRoundRectCallout">
            <a:avLst>
              <a:gd name="adj1" fmla="val -66788"/>
              <a:gd name="adj2" fmla="val 91782"/>
              <a:gd name="adj3" fmla="val 16667"/>
            </a:avLst>
          </a:prstGeom>
          <a:solidFill>
            <a:srgbClr val="FFFFFF"/>
          </a:solidFill>
          <a:ln>
            <a:solidFill>
              <a:srgbClr val="00C73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R" altLang="en-US" sz="1200" smtClean="0"/>
              <a:t>비밀번호 변경 명령어 </a:t>
            </a:r>
            <a:r>
              <a:rPr kumimoji="1" lang="en-US" altLang="ko-KR" sz="1200" smtClean="0"/>
              <a:t>: passwd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4309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en-US" altLang="ko-KR" smtClean="0"/>
              <a:t>. </a:t>
            </a:r>
            <a:r>
              <a:rPr kumimoji="1" lang="en-US" altLang="ko-KR">
                <a:solidFill>
                  <a:srgbClr val="00C73C"/>
                </a:solidFill>
              </a:rPr>
              <a:t>Jupyter </a:t>
            </a:r>
            <a:r>
              <a:rPr kumimoji="1" lang="ko-KR" altLang="en-US">
                <a:solidFill>
                  <a:srgbClr val="00C73C"/>
                </a:solidFill>
              </a:rPr>
              <a:t>비밀번호 변경하기</a:t>
            </a:r>
            <a:endParaRPr kumimoji="1" lang="en-US" altLang="ko-KR">
              <a:solidFill>
                <a:srgbClr val="00C73C"/>
              </a:solidFill>
            </a:endParaRPr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889200" y="1130400"/>
            <a:ext cx="7810587" cy="5027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smtClean="0">
                <a:solidFill>
                  <a:srgbClr val="24292E"/>
                </a:solidFill>
              </a:rPr>
              <a:t>Jupyter</a:t>
            </a:r>
            <a:r>
              <a:rPr lang="ko-KR" altLang="en-US" sz="1800" smtClean="0">
                <a:solidFill>
                  <a:srgbClr val="24292E"/>
                </a:solidFill>
              </a:rPr>
              <a:t> </a:t>
            </a:r>
            <a:r>
              <a:rPr lang="en-US" altLang="ko-KR" sz="1800" smtClean="0">
                <a:solidFill>
                  <a:srgbClr val="24292E"/>
                </a:solidFill>
              </a:rPr>
              <a:t>token</a:t>
            </a:r>
            <a:r>
              <a:rPr lang="ko-KR" altLang="en-US" sz="1800" smtClean="0">
                <a:solidFill>
                  <a:srgbClr val="24292E"/>
                </a:solidFill>
              </a:rPr>
              <a:t>확인하기</a:t>
            </a:r>
            <a:endParaRPr lang="en-US" altLang="ko-KR" sz="1800" smtClean="0">
              <a:solidFill>
                <a:srgbClr val="24292E"/>
              </a:solidFill>
            </a:endParaRP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kumimoji="1" lang="ko-KR" altLang="en-US" sz="1400" b="0" smtClean="0">
                <a:solidFill>
                  <a:schemeClr val="tx1"/>
                </a:solidFill>
              </a:rPr>
              <a:t>최초 접근시 아래와 같은 화면을 확인할 수 있습니다</a:t>
            </a:r>
            <a:r>
              <a:rPr kumimoji="1" lang="en-US" altLang="ko-KR" sz="1400" b="0" smtClean="0">
                <a:solidFill>
                  <a:schemeClr val="tx1"/>
                </a:solidFill>
              </a:rPr>
              <a:t>.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kumimoji="1" lang="ko-KR" altLang="en-US" sz="1400" b="0" smtClean="0">
                <a:solidFill>
                  <a:schemeClr val="tx1"/>
                </a:solidFill>
              </a:rPr>
              <a:t>서버에서 </a:t>
            </a:r>
            <a:r>
              <a:rPr kumimoji="1" lang="en-US" altLang="ko-KR" sz="1400" b="0" smtClean="0">
                <a:solidFill>
                  <a:schemeClr val="tx1"/>
                </a:solidFill>
              </a:rPr>
              <a:t>token</a:t>
            </a:r>
            <a:r>
              <a:rPr kumimoji="1" lang="ko-KR" altLang="en-US" sz="1400" b="0" smtClean="0">
                <a:solidFill>
                  <a:schemeClr val="tx1"/>
                </a:solidFill>
              </a:rPr>
              <a:t>정보를 확인후 </a:t>
            </a:r>
            <a:r>
              <a:rPr kumimoji="1" lang="en-US" altLang="ko-KR" sz="1400" b="0" smtClean="0">
                <a:solidFill>
                  <a:schemeClr val="tx1"/>
                </a:solidFill>
              </a:rPr>
              <a:t>jupyter</a:t>
            </a:r>
            <a:r>
              <a:rPr kumimoji="1" lang="ko-KR" altLang="en-US" sz="1400" b="0" smtClean="0">
                <a:solidFill>
                  <a:schemeClr val="tx1"/>
                </a:solidFill>
              </a:rPr>
              <a:t>를 사용하세요</a:t>
            </a:r>
            <a:r>
              <a:rPr kumimoji="1" lang="en-US" altLang="ko-KR" sz="1400" b="0" smtClean="0">
                <a:solidFill>
                  <a:schemeClr val="tx1"/>
                </a:solidFill>
              </a:rPr>
              <a:t>.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endParaRPr kumimoji="1" lang="en-US" altLang="ko-KR" sz="1400" smtClean="0">
              <a:solidFill>
                <a:srgbClr val="24292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3992" y="3015426"/>
            <a:ext cx="1053703" cy="256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rgbClr val="00C73C"/>
                </a:solidFill>
              </a:rPr>
              <a:t>{</a:t>
            </a:r>
            <a:r>
              <a:rPr lang="ko-KR" altLang="en-US" sz="1200" b="1" smtClean="0">
                <a:solidFill>
                  <a:srgbClr val="00C73C"/>
                </a:solidFill>
              </a:rPr>
              <a:t>새 비밀번호</a:t>
            </a:r>
            <a:r>
              <a:rPr lang="en-US" altLang="ko-KR" sz="1200" b="1" smtClean="0">
                <a:solidFill>
                  <a:srgbClr val="00C73C"/>
                </a:solidFill>
              </a:rPr>
              <a:t>}</a:t>
            </a:r>
            <a:endParaRPr lang="ko-KR" altLang="en-US" sz="1200" b="1">
              <a:solidFill>
                <a:srgbClr val="00C73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3182391"/>
            <a:ext cx="1540353" cy="256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rgbClr val="00C73C"/>
                </a:solidFill>
              </a:rPr>
              <a:t>{</a:t>
            </a:r>
            <a:r>
              <a:rPr lang="ko-KR" altLang="en-US" sz="1200" b="1" smtClean="0">
                <a:solidFill>
                  <a:srgbClr val="00C73C"/>
                </a:solidFill>
              </a:rPr>
              <a:t>새 비밀번호를 다시</a:t>
            </a:r>
            <a:r>
              <a:rPr lang="en-US" altLang="ko-KR" sz="1200" b="1" smtClean="0">
                <a:solidFill>
                  <a:srgbClr val="00C73C"/>
                </a:solidFill>
              </a:rPr>
              <a:t>}</a:t>
            </a:r>
            <a:endParaRPr lang="ko-KR" altLang="en-US" sz="1200" b="1">
              <a:solidFill>
                <a:srgbClr val="00C73C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98" y="2295904"/>
            <a:ext cx="5458396" cy="28474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3860416"/>
            <a:ext cx="4464496" cy="2823236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5807184" y="4426952"/>
            <a:ext cx="2653248" cy="101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모서리가 둥근 사각형 설명선[R] 62"/>
          <p:cNvSpPr/>
          <p:nvPr/>
        </p:nvSpPr>
        <p:spPr>
          <a:xfrm>
            <a:off x="5396183" y="3028616"/>
            <a:ext cx="3303604" cy="498096"/>
          </a:xfrm>
          <a:prstGeom prst="wedgeRoundRectCallout">
            <a:avLst>
              <a:gd name="adj1" fmla="val 3148"/>
              <a:gd name="adj2" fmla="val 183022"/>
              <a:gd name="adj3" fmla="val 16667"/>
            </a:avLst>
          </a:prstGeom>
          <a:solidFill>
            <a:srgbClr val="FFFFFF"/>
          </a:solidFill>
          <a:ln>
            <a:solidFill>
              <a:srgbClr val="00C73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R" sz="1200" smtClean="0"/>
              <a:t>token </a:t>
            </a:r>
            <a:r>
              <a:rPr kumimoji="1" lang="ko-KR" altLang="en-US" sz="1200" smtClean="0"/>
              <a:t>확인 명령어 </a:t>
            </a:r>
            <a:r>
              <a:rPr kumimoji="1" lang="en-US" altLang="ko-KR" sz="1200" smtClean="0"/>
              <a:t>: jupyter notebook list</a:t>
            </a:r>
            <a:endParaRPr kumimoji="1"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911578" y="4463039"/>
            <a:ext cx="2803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rgbClr val="FF0000"/>
                </a:solidFill>
              </a:rPr>
              <a:t>표시된 부분의 문자열이 </a:t>
            </a:r>
            <a:r>
              <a:rPr lang="en-US" altLang="ko-KR" sz="1400" smtClean="0">
                <a:solidFill>
                  <a:srgbClr val="FF0000"/>
                </a:solidFill>
              </a:rPr>
              <a:t>token</a:t>
            </a:r>
            <a:r>
              <a:rPr lang="ko-KR" altLang="en-US" sz="1400" smtClean="0">
                <a:solidFill>
                  <a:srgbClr val="FF0000"/>
                </a:solidFill>
              </a:rPr>
              <a:t>값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90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kumimoji="1" lang="en-US" altLang="ko-KR">
                <a:solidFill>
                  <a:srgbClr val="00C73C"/>
                </a:solidFill>
              </a:rPr>
              <a:t>R </a:t>
            </a:r>
            <a:r>
              <a:rPr kumimoji="1" lang="ko-KR" altLang="en-US">
                <a:solidFill>
                  <a:srgbClr val="00C73C"/>
                </a:solidFill>
              </a:rPr>
              <a:t>사용하기</a:t>
            </a:r>
            <a:endParaRPr lang="ko-KR" altLang="en-US" dirty="0"/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889200" y="1130400"/>
            <a:ext cx="7810587" cy="5027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smtClean="0">
                <a:solidFill>
                  <a:srgbClr val="24292E"/>
                </a:solidFill>
              </a:rPr>
              <a:t>R </a:t>
            </a:r>
            <a:r>
              <a:rPr lang="ko-KR" altLang="en-US" sz="1800" smtClean="0">
                <a:solidFill>
                  <a:srgbClr val="24292E"/>
                </a:solidFill>
              </a:rPr>
              <a:t>접속하기</a:t>
            </a:r>
            <a:endParaRPr lang="en-US" altLang="ko-KR" sz="1800" smtClean="0">
              <a:solidFill>
                <a:srgbClr val="24292E"/>
              </a:solidFill>
            </a:endParaRP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altLang="ko-KR" sz="1400" b="0">
                <a:solidFill>
                  <a:srgbClr val="24292E"/>
                </a:solidFill>
                <a:hlinkClick r:id="rId2"/>
              </a:rPr>
              <a:t>http</a:t>
            </a:r>
            <a:r>
              <a:rPr lang="en-US" altLang="ko-KR" sz="1400" b="0" smtClean="0">
                <a:solidFill>
                  <a:srgbClr val="24292E"/>
                </a:solidFill>
                <a:hlinkClick r:id="rId2"/>
              </a:rPr>
              <a:t>://{</a:t>
            </a:r>
            <a:r>
              <a:rPr lang="ko-KR" altLang="en-US" sz="1400" b="0" smtClean="0">
                <a:solidFill>
                  <a:srgbClr val="24292E"/>
                </a:solidFill>
                <a:hlinkClick r:id="rId2"/>
              </a:rPr>
              <a:t>팀용 장비 </a:t>
            </a:r>
            <a:r>
              <a:rPr lang="en-US" altLang="ko-KR" sz="1400" b="0" smtClean="0">
                <a:solidFill>
                  <a:srgbClr val="24292E"/>
                </a:solidFill>
                <a:hlinkClick r:id="rId2"/>
              </a:rPr>
              <a:t>IP}:8787</a:t>
            </a:r>
            <a:endParaRPr lang="en-US" altLang="ko-KR" sz="1400" b="0" smtClean="0">
              <a:solidFill>
                <a:srgbClr val="24292E"/>
              </a:solidFill>
            </a:endParaRP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ko-KR" altLang="en-US" sz="1400" b="0" smtClean="0">
                <a:solidFill>
                  <a:srgbClr val="24292E"/>
                </a:solidFill>
              </a:rPr>
              <a:t>계정은 </a:t>
            </a:r>
            <a:r>
              <a:rPr lang="ko-KR" altLang="en-US" sz="1400" smtClean="0">
                <a:solidFill>
                  <a:srgbClr val="FF0000"/>
                </a:solidFill>
              </a:rPr>
              <a:t>서버 접속 계정</a:t>
            </a:r>
            <a:r>
              <a:rPr lang="ko-KR" altLang="en-US" sz="1400" b="0" smtClean="0">
                <a:solidFill>
                  <a:srgbClr val="24292E"/>
                </a:solidFill>
              </a:rPr>
              <a:t>을 이용합니다</a:t>
            </a:r>
            <a:r>
              <a:rPr lang="en-US" altLang="ko-KR" sz="1400" b="0" smtClean="0">
                <a:solidFill>
                  <a:srgbClr val="24292E"/>
                </a:solidFill>
              </a:rPr>
              <a:t>. </a:t>
            </a:r>
            <a:r>
              <a:rPr lang="ko-KR" altLang="en-US" sz="1400" b="0" smtClean="0">
                <a:solidFill>
                  <a:srgbClr val="24292E"/>
                </a:solidFill>
              </a:rPr>
              <a:t>제공된 </a:t>
            </a:r>
            <a:r>
              <a:rPr lang="en-US" altLang="ko-KR" sz="1400" b="0" smtClean="0">
                <a:solidFill>
                  <a:srgbClr val="24292E"/>
                </a:solidFill>
              </a:rPr>
              <a:t>dsc</a:t>
            </a:r>
            <a:r>
              <a:rPr lang="ko-KR" altLang="en-US" sz="1400" b="0" smtClean="0">
                <a:solidFill>
                  <a:srgbClr val="24292E"/>
                </a:solidFill>
              </a:rPr>
              <a:t>계정을 사용해주세요</a:t>
            </a:r>
            <a:r>
              <a:rPr lang="en-US" altLang="ko-KR" sz="1400" b="0" smtClean="0">
                <a:solidFill>
                  <a:srgbClr val="24292E"/>
                </a:solidFill>
              </a:rPr>
              <a:t>.</a:t>
            </a:r>
            <a:endParaRPr kumimoji="1" lang="en-US" altLang="ko-KR" sz="1800">
              <a:solidFill>
                <a:srgbClr val="24292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059" y="3998203"/>
            <a:ext cx="3312368" cy="2574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00" y="2348880"/>
            <a:ext cx="5434542" cy="42236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2890" y="3731226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C73C"/>
                </a:solidFill>
              </a:rPr>
              <a:t>정상 접속되었을때의 화면</a:t>
            </a:r>
            <a:endParaRPr lang="ko-KR" altLang="en-US" sz="1200" b="1">
              <a:solidFill>
                <a:srgbClr val="00C73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1720" y="4245471"/>
            <a:ext cx="432048" cy="11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0"/>
              </a:lnSpc>
            </a:pPr>
            <a:r>
              <a:rPr lang="en-US" altLang="ko-KR" sz="800" b="1" smtClean="0">
                <a:solidFill>
                  <a:srgbClr val="FF0000"/>
                </a:solidFill>
              </a:rPr>
              <a:t>dsc</a:t>
            </a:r>
            <a:endParaRPr lang="ko-KR" altLang="en-US" sz="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2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5. </a:t>
            </a:r>
            <a:r>
              <a:rPr kumimoji="1" lang="en-US" altLang="ko-KR" smtClean="0">
                <a:solidFill>
                  <a:srgbClr val="00C73C"/>
                </a:solidFill>
              </a:rPr>
              <a:t>Jupyter </a:t>
            </a:r>
            <a:r>
              <a:rPr kumimoji="1" lang="ko-KR" altLang="en-US">
                <a:solidFill>
                  <a:srgbClr val="00C73C"/>
                </a:solidFill>
              </a:rPr>
              <a:t>사용하기</a:t>
            </a:r>
            <a:endParaRPr lang="ko-KR" altLang="en-US" dirty="0"/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889200" y="1130400"/>
            <a:ext cx="7810587" cy="5027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smtClean="0">
                <a:solidFill>
                  <a:srgbClr val="24292E"/>
                </a:solidFill>
              </a:rPr>
              <a:t>Jupyter </a:t>
            </a:r>
            <a:r>
              <a:rPr lang="ko-KR" altLang="en-US" sz="1800" smtClean="0">
                <a:solidFill>
                  <a:srgbClr val="24292E"/>
                </a:solidFill>
              </a:rPr>
              <a:t>접속하기</a:t>
            </a:r>
            <a:endParaRPr lang="en-US" altLang="ko-KR" sz="1800" smtClean="0">
              <a:solidFill>
                <a:srgbClr val="24292E"/>
              </a:solidFill>
            </a:endParaRP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altLang="ko-KR" sz="1400" b="0">
                <a:solidFill>
                  <a:srgbClr val="24292E"/>
                </a:solidFill>
                <a:hlinkClick r:id="rId2"/>
              </a:rPr>
              <a:t>http</a:t>
            </a:r>
            <a:r>
              <a:rPr lang="en-US" altLang="ko-KR" sz="1400" b="0" smtClean="0">
                <a:solidFill>
                  <a:srgbClr val="24292E"/>
                </a:solidFill>
                <a:hlinkClick r:id="rId2"/>
              </a:rPr>
              <a:t>://{</a:t>
            </a:r>
            <a:r>
              <a:rPr lang="ko-KR" altLang="en-US" sz="1400" b="0" smtClean="0">
                <a:solidFill>
                  <a:srgbClr val="24292E"/>
                </a:solidFill>
                <a:hlinkClick r:id="rId2"/>
              </a:rPr>
              <a:t>팀용 장비 </a:t>
            </a:r>
            <a:r>
              <a:rPr lang="en-US" altLang="ko-KR" sz="1400" b="0" smtClean="0">
                <a:solidFill>
                  <a:srgbClr val="24292E"/>
                </a:solidFill>
                <a:hlinkClick r:id="rId2"/>
              </a:rPr>
              <a:t>IP}:8888</a:t>
            </a:r>
            <a:endParaRPr lang="en-US" altLang="ko-KR" sz="1400" b="0" smtClean="0">
              <a:solidFill>
                <a:srgbClr val="24292E"/>
              </a:solidFill>
            </a:endParaRPr>
          </a:p>
          <a:p>
            <a:pPr marL="645750" lvl="2" indent="-285750">
              <a:buFont typeface="Arial" panose="020B0604020202020204" pitchFamily="34" charset="0"/>
              <a:buChar char="•"/>
            </a:pPr>
            <a:endParaRPr lang="en-US" altLang="ko-KR" sz="1400" b="0" smtClean="0">
              <a:solidFill>
                <a:srgbClr val="FF0000"/>
              </a:solidFill>
            </a:endParaRPr>
          </a:p>
          <a:p>
            <a:pPr marL="645750" lvl="2" indent="-285750">
              <a:buFont typeface="Arial" panose="020B0604020202020204" pitchFamily="34" charset="0"/>
              <a:buChar char="•"/>
            </a:pPr>
            <a:endParaRPr kumimoji="1" lang="en-US" altLang="ko-KR" sz="1800">
              <a:solidFill>
                <a:srgbClr val="24292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00" y="1988840"/>
            <a:ext cx="4384824" cy="22873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3529201"/>
            <a:ext cx="5241048" cy="32109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04048" y="3252202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C73C"/>
                </a:solidFill>
              </a:rPr>
              <a:t>정상 접속되었을때의 화면</a:t>
            </a:r>
            <a:endParaRPr lang="ko-KR" altLang="en-US" sz="1200" b="1">
              <a:solidFill>
                <a:srgbClr val="00C7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90000"/>
            <a:alpha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챕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본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3202</TotalTime>
  <Words>273</Words>
  <Application>Microsoft Office PowerPoint</Application>
  <PresentationFormat>화면 슬라이드 쇼(4:3)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나눔고딕</vt:lpstr>
      <vt:lpstr>나눔바른고딕</vt:lpstr>
      <vt:lpstr>맑은 고딕</vt:lpstr>
      <vt:lpstr>Arial</vt:lpstr>
      <vt:lpstr>표지</vt:lpstr>
      <vt:lpstr>챕터</vt:lpstr>
      <vt:lpstr>본문</vt:lpstr>
      <vt:lpstr>Data Science Competition 2019 데이터 분석 장비 사용 가이드</vt:lpstr>
      <vt:lpstr>PowerPoint 프레젠테이션</vt:lpstr>
      <vt:lpstr>0. 기본정보</vt:lpstr>
      <vt:lpstr>1. 터미널 접속하기 (1/2)</vt:lpstr>
      <vt:lpstr>1. 터미널 접속하기 (2/2)</vt:lpstr>
      <vt:lpstr>2. 리눅스 계정 비밀번호 변경하기</vt:lpstr>
      <vt:lpstr>3. Jupyter 비밀번호 변경하기</vt:lpstr>
      <vt:lpstr>4. R 사용하기</vt:lpstr>
      <vt:lpstr>5. Jupyter 사용하기</vt:lpstr>
      <vt:lpstr>- End of Document - Thank You.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</dc:creator>
  <cp:lastModifiedBy>NAVER</cp:lastModifiedBy>
  <cp:revision>376</cp:revision>
  <dcterms:created xsi:type="dcterms:W3CDTF">2015-06-03T10:01:02Z</dcterms:created>
  <dcterms:modified xsi:type="dcterms:W3CDTF">2019-06-17T05:07:54Z</dcterms:modified>
</cp:coreProperties>
</file>