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9D9DC-A7B1-4A24-B1F8-41BA1A3FFF6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5D42-04A5-474A-BAFB-B1C55370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15D42-04A5-474A-BAFB-B1C553704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8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35CB-89CE-4592-82D2-88BDDB175A1A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fyj\Desktop\funny-pics-say-yolo-ag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06">
            <a:off x="5903108" y="304889"/>
            <a:ext cx="2349982" cy="30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yj\Desktop\cde000f4729cc6eeb523eab2baa3143e-funny-yolo-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24" y="549148"/>
            <a:ext cx="25202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8245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1919" y="4091537"/>
            <a:ext cx="6400800" cy="697632"/>
          </a:xfrm>
        </p:spPr>
        <p:txBody>
          <a:bodyPr/>
          <a:lstStyle/>
          <a:p>
            <a:r>
              <a:rPr lang="ko-KR" altLang="en-US" b="1" i="1" u="sng" dirty="0" smtClean="0">
                <a:solidFill>
                  <a:schemeClr val="tx1"/>
                </a:solidFill>
              </a:rPr>
              <a:t>김남우</a:t>
            </a:r>
            <a:endParaRPr lang="en-US" altLang="ko-KR" b="1" i="1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2299">
            <a:off x="5481867" y="4774105"/>
            <a:ext cx="2974553" cy="11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fyj\Desktop\사진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3327"/>
            <a:ext cx="2307977" cy="23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30234" y="200332"/>
            <a:ext cx="2237510" cy="69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1" i="1" u="sng" dirty="0" smtClean="0">
                <a:solidFill>
                  <a:schemeClr val="tx1"/>
                </a:solidFill>
              </a:rPr>
              <a:t>2019, July, 24</a:t>
            </a:r>
            <a:r>
              <a:rPr lang="en-US" altLang="ko-KR" sz="1800" b="1" i="1" u="sng" baseline="30000" dirty="0" smtClean="0">
                <a:solidFill>
                  <a:schemeClr val="tx1"/>
                </a:solidFill>
              </a:rPr>
              <a:t>th</a:t>
            </a:r>
            <a:endParaRPr lang="en-US" altLang="ko-KR" sz="1800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내 노트북에 새로 환경 구성 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                       </a:t>
            </a:r>
            <a:r>
              <a:rPr lang="en-US" altLang="ko-KR" dirty="0" smtClean="0"/>
              <a:t>Ubuntu</a:t>
            </a:r>
          </a:p>
          <a:p>
            <a:pPr lvl="1"/>
            <a:r>
              <a:rPr lang="en-US" altLang="ko-KR" dirty="0" smtClean="0"/>
              <a:t>                      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         USB cam</a:t>
            </a:r>
          </a:p>
          <a:p>
            <a:pPr lvl="1"/>
            <a:r>
              <a:rPr lang="ko-KR" altLang="en-US" dirty="0" smtClean="0"/>
              <a:t>                       </a:t>
            </a:r>
            <a:r>
              <a:rPr lang="en-US" altLang="ko-KR" dirty="0" smtClean="0"/>
              <a:t>ROS</a:t>
            </a:r>
          </a:p>
          <a:p>
            <a:pPr lvl="1"/>
            <a:r>
              <a:rPr lang="ko-KR" altLang="en-US" dirty="0" smtClean="0"/>
              <a:t>                       </a:t>
            </a:r>
            <a:r>
              <a:rPr lang="en-US" altLang="ko-KR" dirty="0" smtClean="0"/>
              <a:t>YOLO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     QT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C:\Users\fyj\Desktop\funny-pics-say-yolo-ag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06">
            <a:off x="6625037" y="3853588"/>
            <a:ext cx="1907111" cy="2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환경설정 선택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Ubuntu 16?</a:t>
            </a:r>
            <a:r>
              <a:rPr lang="ko-KR" altLang="en-US" dirty="0" smtClean="0"/>
              <a:t> </a:t>
            </a:r>
            <a:r>
              <a:rPr lang="en-US" altLang="ko-KR" dirty="0" smtClean="0"/>
              <a:t>18?</a:t>
            </a:r>
          </a:p>
          <a:p>
            <a:pPr lvl="3"/>
            <a:r>
              <a:rPr lang="en-US" altLang="ko-KR" dirty="0" smtClean="0"/>
              <a:t>ROS indigo? Kinetic? Melodic?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Install </a:t>
            </a:r>
            <a:r>
              <a:rPr lang="en-US" altLang="ko-KR" dirty="0" err="1" smtClean="0"/>
              <a:t>pkg</a:t>
            </a:r>
            <a:r>
              <a:rPr lang="en-US" altLang="ko-KR" dirty="0" smtClean="0"/>
              <a:t>…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Coding ~~~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 descr="C:\Users\fyj\Desktop\사진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307977" cy="23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2050" name="Picture 2" descr="C:\Users\fyj\Desktop\test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014343"/>
            <a:ext cx="5396136" cy="43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fyj\Desktop\cde000f4729cc6eeb523eab2baa3143e-funny-yolo-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9855">
            <a:off x="876170" y="3981640"/>
            <a:ext cx="151216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2636912"/>
            <a:ext cx="3456384" cy="1368152"/>
          </a:xfrm>
        </p:spPr>
        <p:txBody>
          <a:bodyPr>
            <a:normAutofit/>
          </a:bodyPr>
          <a:lstStyle/>
          <a:p>
            <a:r>
              <a:rPr lang="ko-KR" altLang="en-US" smtClean="0"/>
              <a:t>목표결</a:t>
            </a:r>
            <a:r>
              <a:rPr lang="ko-KR" altLang="en-US"/>
              <a:t>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88245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Vielen</a:t>
            </a:r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 Dank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67</Words>
  <Application>Microsoft Office PowerPoint</Application>
  <PresentationFormat>화면 슬라이드 쇼(4:3)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YOLO Swag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Swag</dc:title>
  <dc:creator>9020master</dc:creator>
  <cp:lastModifiedBy>9020master</cp:lastModifiedBy>
  <cp:revision>4</cp:revision>
  <dcterms:created xsi:type="dcterms:W3CDTF">2019-07-24T03:35:08Z</dcterms:created>
  <dcterms:modified xsi:type="dcterms:W3CDTF">2019-07-24T04:47:55Z</dcterms:modified>
</cp:coreProperties>
</file>