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8" r:id="rId4"/>
    <p:sldId id="274" r:id="rId5"/>
    <p:sldId id="275" r:id="rId6"/>
    <p:sldId id="291" r:id="rId7"/>
    <p:sldId id="269" r:id="rId8"/>
    <p:sldId id="278" r:id="rId9"/>
    <p:sldId id="277" r:id="rId10"/>
    <p:sldId id="282" r:id="rId11"/>
    <p:sldId id="283" r:id="rId12"/>
    <p:sldId id="284" r:id="rId13"/>
    <p:sldId id="280" r:id="rId14"/>
    <p:sldId id="285" r:id="rId15"/>
    <p:sldId id="286" r:id="rId16"/>
    <p:sldId id="287" r:id="rId17"/>
    <p:sldId id="289" r:id="rId18"/>
    <p:sldId id="264" r:id="rId19"/>
    <p:sldId id="2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9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9D9DC-A7B1-4A24-B1F8-41BA1A3FFF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5D42-04A5-474A-BAFB-B1C55370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15D42-04A5-474A-BAFB-B1C553704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8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35CB-89CE-4592-82D2-88BDDB175A1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0033-F814-4D38-A54B-ED99A9BFF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keras.io/preprocessing/im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ZpQgRdg8R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fyj\Desktop\funny-pics-say-yolo-aga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06">
            <a:off x="5903108" y="304889"/>
            <a:ext cx="2349982" cy="307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yj\Desktop\cde000f4729cc6eeb523eab2baa3143e-funny-yolo-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24" y="549148"/>
            <a:ext cx="25202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8245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1919" y="4091537"/>
            <a:ext cx="6400800" cy="697632"/>
          </a:xfrm>
        </p:spPr>
        <p:txBody>
          <a:bodyPr/>
          <a:lstStyle/>
          <a:p>
            <a:r>
              <a:rPr lang="ko-KR" altLang="en-US" b="1" i="1" u="sng" dirty="0" smtClean="0">
                <a:solidFill>
                  <a:schemeClr val="tx1"/>
                </a:solidFill>
              </a:rPr>
              <a:t>김</a:t>
            </a:r>
            <a:r>
              <a:rPr lang="en-US" altLang="ko-KR" b="1" i="1" u="sng" dirty="0" smtClean="0">
                <a:solidFill>
                  <a:schemeClr val="tx1"/>
                </a:solidFill>
              </a:rPr>
              <a:t>.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남</a:t>
            </a:r>
            <a:r>
              <a:rPr lang="en-US" altLang="ko-KR" b="1" i="1" u="sng" dirty="0" smtClean="0">
                <a:solidFill>
                  <a:schemeClr val="tx1"/>
                </a:solidFill>
              </a:rPr>
              <a:t>.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우</a:t>
            </a:r>
            <a:endParaRPr lang="en-US" altLang="ko-KR" b="1" i="1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2299">
            <a:off x="5481867" y="4774105"/>
            <a:ext cx="2974553" cy="11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fyj\Desktop\사진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3327"/>
            <a:ext cx="2307977" cy="230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30234" y="200332"/>
            <a:ext cx="2237510" cy="69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i="1" u="sng" dirty="0" smtClean="0">
                <a:solidFill>
                  <a:schemeClr val="tx1"/>
                </a:solidFill>
              </a:rPr>
              <a:t>Aug, 2</a:t>
            </a:r>
            <a:r>
              <a:rPr lang="en-US" altLang="ko-KR" sz="1800" b="1" i="1" u="sng" baseline="30000" dirty="0" smtClean="0">
                <a:solidFill>
                  <a:schemeClr val="tx1"/>
                </a:solidFill>
              </a:rPr>
              <a:t>ed</a:t>
            </a:r>
            <a:r>
              <a:rPr lang="ko-KR" altLang="en-US" sz="1800" b="1" i="1" u="sng" dirty="0">
                <a:solidFill>
                  <a:schemeClr val="tx1"/>
                </a:solidFill>
              </a:rPr>
              <a:t> </a:t>
            </a:r>
            <a:r>
              <a:rPr lang="en-US" altLang="ko-KR" sz="1800" b="1" i="1" u="sng" dirty="0" smtClean="0">
                <a:solidFill>
                  <a:schemeClr val="tx1"/>
                </a:solidFill>
              </a:rPr>
              <a:t>,2019</a:t>
            </a:r>
            <a:endParaRPr lang="en-US" altLang="ko-KR" sz="1800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5157192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u="sng" dirty="0"/>
              <a:t>i</a:t>
            </a:r>
            <a:r>
              <a:rPr lang="en-US" altLang="ko-KR" sz="2800" b="1" u="sng" dirty="0" smtClean="0"/>
              <a:t>d / name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47" y="1638865"/>
            <a:ext cx="5672991" cy="495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65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78950"/>
            <a:ext cx="342355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69" y="2348880"/>
            <a:ext cx="356507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 descr="C:\Users\fyj\Desktop\1_pUyst_ciesOz_LUg0HocY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47" y="3789040"/>
            <a:ext cx="3579398" cy="20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8" y="1772816"/>
            <a:ext cx="3644065" cy="24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50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36912"/>
            <a:ext cx="5233635" cy="363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C:\Users\fyj\Desktop\12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3"/>
          <a:stretch/>
        </p:blipFill>
        <p:spPr bwMode="auto">
          <a:xfrm>
            <a:off x="352238" y="4052221"/>
            <a:ext cx="3528392" cy="25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fyj\Desktop\12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0"/>
          <a:stretch/>
        </p:blipFill>
        <p:spPr bwMode="auto">
          <a:xfrm>
            <a:off x="179512" y="1484784"/>
            <a:ext cx="3690919" cy="25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5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6300028"/>
            <a:ext cx="4102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https://keras.io/preprocessing/image/</a:t>
            </a:r>
            <a:endParaRPr lang="en-US" altLang="ko-K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844824"/>
            <a:ext cx="4736414" cy="42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82" y="3095384"/>
            <a:ext cx="4043369" cy="35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20072" y="2139413"/>
            <a:ext cx="1893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u="sng" dirty="0" smtClean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85353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" y="1700807"/>
            <a:ext cx="49720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" y="4365104"/>
            <a:ext cx="83629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12" y="2431157"/>
            <a:ext cx="3128881" cy="17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830558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i="1" u="sng" dirty="0" err="1" smtClean="0"/>
              <a:t>학습중</a:t>
            </a:r>
            <a:r>
              <a:rPr lang="ko-KR" altLang="en-US" sz="2800" b="1" i="1" u="sng" dirty="0" smtClean="0"/>
              <a:t> </a:t>
            </a:r>
            <a:r>
              <a:rPr lang="en-US" altLang="ko-KR" sz="2800" b="1" i="1" u="sng" dirty="0" smtClean="0"/>
              <a:t>…</a:t>
            </a:r>
            <a:endParaRPr lang="en-US" altLang="ko-KR" sz="28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82967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C:\Users\fyj\Desktop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28" y="3140968"/>
            <a:ext cx="4840288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fyj\Desktop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13926"/>
            <a:ext cx="4954588" cy="35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00" y="1700808"/>
            <a:ext cx="34766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3" y="5063129"/>
            <a:ext cx="34575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49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4481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60" y="2852936"/>
            <a:ext cx="40767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41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14" y="1614028"/>
            <a:ext cx="7193047" cy="486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폭발 1 1"/>
          <p:cNvSpPr/>
          <p:nvPr/>
        </p:nvSpPr>
        <p:spPr>
          <a:xfrm>
            <a:off x="1043608" y="3645024"/>
            <a:ext cx="1728192" cy="1728192"/>
          </a:xfrm>
          <a:prstGeom prst="irregularSeal1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7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88545"/>
            <a:ext cx="2736304" cy="213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14731" y="2089696"/>
            <a:ext cx="2657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Ubuntu16                       </a:t>
            </a:r>
          </a:p>
          <a:p>
            <a:pPr lvl="1"/>
            <a:r>
              <a:rPr lang="en-US" altLang="ko-KR" dirty="0" smtClean="0"/>
              <a:t>OpenCV2</a:t>
            </a:r>
            <a:endParaRPr lang="en-US" altLang="ko-KR" dirty="0"/>
          </a:p>
          <a:p>
            <a:pPr lvl="1"/>
            <a:r>
              <a:rPr lang="en-US" altLang="ko-KR" dirty="0" smtClean="0"/>
              <a:t>Python3</a:t>
            </a:r>
            <a:endParaRPr lang="en-US" altLang="ko-KR" dirty="0"/>
          </a:p>
          <a:p>
            <a:pPr lvl="1"/>
            <a:r>
              <a:rPr lang="en-US" altLang="ko-KR" dirty="0" smtClean="0"/>
              <a:t>ROS </a:t>
            </a:r>
            <a:r>
              <a:rPr lang="en-US" altLang="ko-KR" dirty="0"/>
              <a:t>kinetic</a:t>
            </a:r>
          </a:p>
          <a:p>
            <a:pPr lvl="1"/>
            <a:r>
              <a:rPr lang="en-US" altLang="ko-KR" dirty="0" smtClean="0"/>
              <a:t>Yolo</a:t>
            </a:r>
            <a:endParaRPr lang="en-US" altLang="ko-KR" dirty="0"/>
          </a:p>
          <a:p>
            <a:pPr lvl="1"/>
            <a:r>
              <a:rPr lang="en-US" altLang="ko-KR" dirty="0" smtClean="0"/>
              <a:t>QT</a:t>
            </a:r>
            <a:endParaRPr lang="en-US" altLang="ko-KR" dirty="0"/>
          </a:p>
          <a:p>
            <a:pPr lvl="1"/>
            <a:r>
              <a:rPr lang="en-US" altLang="ko-KR" dirty="0" smtClean="0"/>
              <a:t>C920 </a:t>
            </a:r>
            <a:r>
              <a:rPr lang="en-US" altLang="ko-KR" dirty="0"/>
              <a:t>Logitech</a:t>
            </a:r>
          </a:p>
        </p:txBody>
      </p:sp>
      <p:pic>
        <p:nvPicPr>
          <p:cNvPr id="12" name="Picture 2" descr="C:\Users\fyj\Desktop\KakaoTalk_20190726_16143516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8" t="19159" r="16890" b="19030"/>
          <a:stretch/>
        </p:blipFill>
        <p:spPr bwMode="auto">
          <a:xfrm>
            <a:off x="6659768" y="4653136"/>
            <a:ext cx="1746325" cy="167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fyj\Desktop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545" y="4888720"/>
            <a:ext cx="1742372" cy="143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67543" y="2060848"/>
            <a:ext cx="55446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800" i="1" u="sng" dirty="0" smtClean="0"/>
              <a:t>앞으로 할 일</a:t>
            </a:r>
            <a:endParaRPr lang="en-US" altLang="ko-KR" sz="2800" i="1" u="sng" dirty="0" smtClean="0"/>
          </a:p>
          <a:p>
            <a:pPr lvl="1"/>
            <a:r>
              <a:rPr lang="ko-KR" altLang="en-US" sz="2800" i="1" u="sng" dirty="0" smtClean="0"/>
              <a:t>    제가 만든 모델로 </a:t>
            </a:r>
            <a:r>
              <a:rPr lang="en-US" altLang="ko-KR" sz="2800" i="1" u="sng" dirty="0" smtClean="0"/>
              <a:t/>
            </a:r>
            <a:br>
              <a:rPr lang="en-US" altLang="ko-KR" sz="2800" i="1" u="sng" dirty="0" smtClean="0"/>
            </a:br>
            <a:r>
              <a:rPr lang="en-US" altLang="ko-KR" sz="2800" i="1" u="sng" dirty="0" smtClean="0"/>
              <a:t>    </a:t>
            </a:r>
            <a:r>
              <a:rPr lang="ko-KR" altLang="en-US" sz="2800" i="1" u="sng" dirty="0" smtClean="0"/>
              <a:t>움직이는 </a:t>
            </a:r>
            <a:r>
              <a:rPr lang="en-US" altLang="ko-KR" sz="2800" i="1" u="sng" dirty="0" smtClean="0"/>
              <a:t>Yolo Swag NW</a:t>
            </a:r>
          </a:p>
          <a:p>
            <a:pPr lvl="1"/>
            <a:r>
              <a:rPr lang="en-US" altLang="ko-KR" sz="2800" i="1" u="sng" dirty="0" smtClean="0"/>
              <a:t>&amp; </a:t>
            </a:r>
            <a:r>
              <a:rPr lang="en-US" altLang="ko-KR" sz="2800" i="1" u="sng" dirty="0" err="1" smtClean="0"/>
              <a:t>Kaggle</a:t>
            </a:r>
            <a:r>
              <a:rPr lang="en-US" altLang="ko-KR" sz="2800" i="1" u="sng" dirty="0" smtClean="0"/>
              <a:t> &amp; </a:t>
            </a:r>
            <a:r>
              <a:rPr lang="en-US" altLang="ko-KR" sz="2800" i="1" u="sng" dirty="0" err="1" smtClean="0"/>
              <a:t>Tensorflow</a:t>
            </a:r>
            <a:r>
              <a:rPr lang="en-US" altLang="ko-KR" sz="2800" i="1" u="sng" dirty="0" smtClean="0"/>
              <a:t> …</a:t>
            </a:r>
            <a:endParaRPr lang="en-US" altLang="ko-KR" sz="2800" i="1" u="sng" dirty="0"/>
          </a:p>
        </p:txBody>
      </p:sp>
    </p:spTree>
    <p:extLst>
      <p:ext uri="{BB962C8B-B14F-4D97-AF65-F5344CB8AC3E}">
        <p14:creationId xmlns:p14="http://schemas.microsoft.com/office/powerpoint/2010/main" val="215086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88245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Vielen</a:t>
            </a:r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 Dank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C:\Users\fyj\Desktop\funny-pics-say-yolo-ag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06">
            <a:off x="6981679" y="4381356"/>
            <a:ext cx="1437577" cy="18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5432" y="3161323"/>
            <a:ext cx="5904656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i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Car Model Classification</a:t>
            </a:r>
          </a:p>
        </p:txBody>
      </p:sp>
      <p:pic>
        <p:nvPicPr>
          <p:cNvPr id="2050" name="Picture 2" descr="C:\Users\fyj\Desktop\2738983451EB766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4545">
            <a:off x="760217" y="2638936"/>
            <a:ext cx="2470428" cy="128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yj\Desktop\s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49" y="5040837"/>
            <a:ext cx="1561309" cy="5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8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32691" y="3909418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11559" y="2204864"/>
            <a:ext cx="5553617" cy="374441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Topic </a:t>
            </a:r>
            <a:r>
              <a:rPr lang="en-US" altLang="ko-KR" sz="2400" dirty="0" smtClean="0"/>
              <a:t>selection</a:t>
            </a:r>
            <a:endParaRPr lang="en-US" altLang="ko-KR" sz="2400" dirty="0" smtClean="0"/>
          </a:p>
          <a:p>
            <a:r>
              <a:rPr lang="en-US" altLang="ko-KR" sz="2400" dirty="0" smtClean="0"/>
              <a:t>    environment development</a:t>
            </a:r>
          </a:p>
          <a:p>
            <a:r>
              <a:rPr lang="en-US" altLang="ko-KR" sz="2400" dirty="0" smtClean="0"/>
              <a:t>        Feature Engineering</a:t>
            </a:r>
          </a:p>
          <a:p>
            <a:r>
              <a:rPr lang="en-US" altLang="ko-KR" sz="2400" dirty="0" smtClean="0"/>
              <a:t>        Pre – Training</a:t>
            </a:r>
          </a:p>
          <a:p>
            <a:r>
              <a:rPr lang="en-US" altLang="ko-KR" sz="2400" dirty="0" smtClean="0"/>
              <a:t>        Deep Learning</a:t>
            </a:r>
          </a:p>
          <a:p>
            <a:r>
              <a:rPr lang="en-US" altLang="ko-KR" sz="2400" dirty="0" smtClean="0"/>
              <a:t>Submission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432691" y="4450817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81395" y="4450693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26390" y="4451772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0099" y="4997984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75094" y="4997475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23798" y="5544592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23798" y="4997848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96592" y="34773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 smtClean="0"/>
              <a:t>day1</a:t>
            </a:r>
            <a:endParaRPr lang="ko-KR" altLang="en-US" i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6165177" y="399910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 smtClean="0"/>
              <a:t>day2 – day3</a:t>
            </a:r>
            <a:endParaRPr lang="ko-KR" altLang="en-US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7281396" y="453828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 smtClean="0"/>
              <a:t>day3 – day5</a:t>
            </a:r>
            <a:endParaRPr lang="ko-KR" altLang="en-US" i="1" u="sng" dirty="0"/>
          </a:p>
        </p:txBody>
      </p:sp>
      <p:sp>
        <p:nvSpPr>
          <p:cNvPr id="18" name="직사각형 17"/>
          <p:cNvSpPr/>
          <p:nvPr/>
        </p:nvSpPr>
        <p:spPr>
          <a:xfrm>
            <a:off x="5981395" y="4995888"/>
            <a:ext cx="548704" cy="5487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7" y="1649033"/>
            <a:ext cx="6328528" cy="390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2051" name="Picture 3" descr="C:\Users\fyj\Desktop\s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45" y="2396677"/>
            <a:ext cx="1561309" cy="5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56146"/>
            <a:ext cx="4959526" cy="356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4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66" y="1685003"/>
            <a:ext cx="6771258" cy="487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2051" name="Picture 3" descr="C:\Users\fyj\Desktop\s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9" y="1685003"/>
            <a:ext cx="1561309" cy="5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02930" y="3299975"/>
            <a:ext cx="216024" cy="216024"/>
          </a:xfrm>
          <a:prstGeom prst="ellipse">
            <a:avLst/>
          </a:prstGeom>
          <a:solidFill>
            <a:srgbClr val="FFFF00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5167953"/>
            <a:ext cx="2388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NVIDIA JETSON TX1</a:t>
            </a:r>
          </a:p>
          <a:p>
            <a:r>
              <a:rPr lang="en-US" altLang="ko-KR" dirty="0" smtClean="0"/>
              <a:t>SSD 250GB mounted</a:t>
            </a:r>
          </a:p>
          <a:p>
            <a:r>
              <a:rPr lang="en-US" altLang="ko-KR" dirty="0" smtClean="0"/>
              <a:t>Google </a:t>
            </a:r>
            <a:r>
              <a:rPr lang="en-US" altLang="ko-KR" dirty="0" err="1" smtClean="0"/>
              <a:t>Colab</a:t>
            </a:r>
            <a:endParaRPr lang="en-US" altLang="ko-KR" dirty="0" smtClean="0"/>
          </a:p>
          <a:p>
            <a:r>
              <a:rPr lang="en-US" altLang="ko-KR" dirty="0" smtClean="0"/>
              <a:t>YOLO v3-320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57892" y="695739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https://www.youtube.com/watch?v=ZpQgRdg8RmA</a:t>
            </a:r>
            <a:endParaRPr lang="ko-KR" altLang="en-US" dirty="0"/>
          </a:p>
        </p:txBody>
      </p:sp>
      <p:pic>
        <p:nvPicPr>
          <p:cNvPr id="1026" name="Picture 2" descr="C:\Users\fyj\Desktop\KakaoTalk_20190802_1458503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7" r="31173" b="9108"/>
          <a:stretch/>
        </p:blipFill>
        <p:spPr bwMode="auto">
          <a:xfrm>
            <a:off x="656685" y="1784007"/>
            <a:ext cx="3632896" cy="32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41" y="2420888"/>
            <a:ext cx="4264433" cy="300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5164644" y="1628800"/>
            <a:ext cx="3635896" cy="679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i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개발환경 구축</a:t>
            </a:r>
            <a:endParaRPr lang="en-US" altLang="ko-KR" sz="3200" b="1" i="1" dirty="0" smtClean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pic>
        <p:nvPicPr>
          <p:cNvPr id="17" name="Picture 3" descr="C:\Users\fyj\Desktop\사진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762">
            <a:off x="7309863" y="5146820"/>
            <a:ext cx="1236729" cy="12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4" y="1515994"/>
            <a:ext cx="501854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34" y="3411809"/>
            <a:ext cx="5642858" cy="342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2263" y="2114735"/>
            <a:ext cx="1642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u="sng" dirty="0" smtClean="0"/>
              <a:t>Train set</a:t>
            </a:r>
          </a:p>
          <a:p>
            <a:pPr algn="ctr"/>
            <a:r>
              <a:rPr lang="en-US" altLang="ko-KR" sz="2800" b="1" u="sng" dirty="0" smtClean="0"/>
              <a:t>9990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636" y="5589240"/>
            <a:ext cx="148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u="sng" dirty="0" smtClean="0"/>
              <a:t>Test set</a:t>
            </a:r>
          </a:p>
          <a:p>
            <a:pPr algn="ctr"/>
            <a:r>
              <a:rPr lang="en-US" altLang="ko-KR" sz="2800" b="1" u="sng" dirty="0" smtClean="0"/>
              <a:t>6150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5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02" y="2623121"/>
            <a:ext cx="4381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53721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2099012"/>
            <a:ext cx="3230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u="sng" dirty="0" smtClean="0"/>
              <a:t>Google drive </a:t>
            </a:r>
            <a:r>
              <a:rPr lang="ko-KR" altLang="en-US" sz="2800" b="1" u="sng" dirty="0" smtClean="0"/>
              <a:t>연동</a:t>
            </a:r>
            <a:endParaRPr lang="en-US" altLang="ko-KR" sz="2800" b="1" u="sng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6533" y="2623121"/>
            <a:ext cx="3405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u="sng" dirty="0" smtClean="0"/>
              <a:t>Import module</a:t>
            </a:r>
          </a:p>
          <a:p>
            <a:pPr algn="ctr"/>
            <a:r>
              <a:rPr lang="en-US" altLang="ko-KR" sz="2800" b="1" u="sng" dirty="0" smtClean="0"/>
              <a:t>&amp; </a:t>
            </a:r>
            <a:r>
              <a:rPr lang="en-US" altLang="ko-KR" sz="2800" b="1" u="sng" dirty="0" err="1" smtClean="0"/>
              <a:t>Hyperparameter</a:t>
            </a:r>
            <a:endParaRPr lang="en-US" altLang="ko-KR" sz="2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1381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42263" y="2114735"/>
            <a:ext cx="1642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u="sng" dirty="0" smtClean="0"/>
              <a:t>Train set</a:t>
            </a:r>
          </a:p>
          <a:p>
            <a:pPr algn="ctr"/>
            <a:r>
              <a:rPr lang="en-US" altLang="ko-KR" sz="2800" b="1" u="sng" dirty="0" smtClean="0"/>
              <a:t>9990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636" y="5589240"/>
            <a:ext cx="148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u="sng" dirty="0" smtClean="0"/>
              <a:t>Test set</a:t>
            </a:r>
          </a:p>
          <a:p>
            <a:pPr algn="ctr"/>
            <a:r>
              <a:rPr lang="en-US" altLang="ko-KR" sz="2800" b="1" u="sng" dirty="0" smtClean="0"/>
              <a:t>6150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11560" y="33265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i="1" u="sng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FF00"/>
                </a:solidFill>
              </a:rPr>
              <a:t>YOLO Swag</a:t>
            </a:r>
            <a:endParaRPr lang="ko-KR" altLang="en-US" sz="8000" b="1" i="1" u="sng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412776"/>
            <a:ext cx="8568952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20" y="3789040"/>
            <a:ext cx="5415277" cy="281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0" y="1692479"/>
            <a:ext cx="5267813" cy="303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48064" y="2330759"/>
            <a:ext cx="866207" cy="261040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135</Words>
  <Application>Microsoft Office PowerPoint</Application>
  <PresentationFormat>화면 슬라이드 쇼(4:3)</PresentationFormat>
  <Paragraphs>63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YOLO Swag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Swag</dc:title>
  <dc:creator>9020master</dc:creator>
  <cp:lastModifiedBy>9020master</cp:lastModifiedBy>
  <cp:revision>27</cp:revision>
  <dcterms:created xsi:type="dcterms:W3CDTF">2019-07-24T03:35:08Z</dcterms:created>
  <dcterms:modified xsi:type="dcterms:W3CDTF">2019-08-02T07:48:45Z</dcterms:modified>
</cp:coreProperties>
</file>