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6" r:id="rId6"/>
    <p:sldId id="264" r:id="rId7"/>
    <p:sldId id="262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2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9D9DC-A7B1-4A24-B1F8-41BA1A3FFF6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15D42-04A5-474A-BAFB-B1C553704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4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15D42-04A5-474A-BAFB-B1C5537049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28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4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94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2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87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9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7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4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84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44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60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A35CB-89CE-4592-82D2-88BDDB175A1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1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fyj\Desktop\funny-pics-say-yolo-agai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606">
            <a:off x="5903108" y="304889"/>
            <a:ext cx="2349982" cy="307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fyj\Desktop\cde000f4729cc6eeb523eab2baa3143e-funny-yolo-sig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24" y="549148"/>
            <a:ext cx="252027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8245" y="256490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1919" y="4091537"/>
            <a:ext cx="6400800" cy="697632"/>
          </a:xfrm>
        </p:spPr>
        <p:txBody>
          <a:bodyPr/>
          <a:lstStyle/>
          <a:p>
            <a:r>
              <a:rPr lang="ko-KR" altLang="en-US" b="1" i="1" u="sng" dirty="0" smtClean="0">
                <a:solidFill>
                  <a:schemeClr val="tx1"/>
                </a:solidFill>
              </a:rPr>
              <a:t>김남우</a:t>
            </a:r>
            <a:endParaRPr lang="en-US" altLang="ko-KR" b="1" i="1" u="sng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32299">
            <a:off x="5481867" y="4774105"/>
            <a:ext cx="2974553" cy="113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fyj\Desktop\사진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93327"/>
            <a:ext cx="2307977" cy="230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부제목 2"/>
          <p:cNvSpPr txBox="1">
            <a:spLocks/>
          </p:cNvSpPr>
          <p:nvPr/>
        </p:nvSpPr>
        <p:spPr>
          <a:xfrm>
            <a:off x="30234" y="200332"/>
            <a:ext cx="2237510" cy="697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i="1" u="sng" dirty="0" smtClean="0">
                <a:solidFill>
                  <a:schemeClr val="tx1"/>
                </a:solidFill>
              </a:rPr>
              <a:t> </a:t>
            </a:r>
            <a:r>
              <a:rPr lang="en-US" altLang="ko-KR" sz="1800" b="1" i="1" u="sng" dirty="0" smtClean="0">
                <a:solidFill>
                  <a:schemeClr val="tx1"/>
                </a:solidFill>
              </a:rPr>
              <a:t>2019, July, </a:t>
            </a:r>
            <a:r>
              <a:rPr lang="en-US" altLang="ko-KR" sz="1800" b="1" i="1" u="sng" dirty="0" smtClean="0">
                <a:solidFill>
                  <a:schemeClr val="tx1"/>
                </a:solidFill>
              </a:rPr>
              <a:t>26</a:t>
            </a:r>
            <a:r>
              <a:rPr lang="en-US" altLang="ko-KR" sz="1800" b="1" i="1" u="sng" baseline="30000" dirty="0" smtClean="0">
                <a:solidFill>
                  <a:schemeClr val="tx1"/>
                </a:solidFill>
              </a:rPr>
              <a:t>th</a:t>
            </a:r>
            <a:endParaRPr lang="en-US" altLang="ko-KR" sz="1800" b="1" i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내 노트북에 새로 환경 구성 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                       </a:t>
            </a:r>
            <a:r>
              <a:rPr lang="en-US" altLang="ko-KR" dirty="0" smtClean="0"/>
              <a:t>Ubuntu</a:t>
            </a:r>
          </a:p>
          <a:p>
            <a:pPr lvl="1"/>
            <a:r>
              <a:rPr lang="en-US" altLang="ko-KR" dirty="0" smtClean="0"/>
              <a:t>                       </a:t>
            </a:r>
            <a:r>
              <a:rPr lang="en-US" altLang="ko-KR" dirty="0" err="1" smtClean="0"/>
              <a:t>OpenCV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                      USB cam</a:t>
            </a:r>
          </a:p>
          <a:p>
            <a:pPr lvl="1"/>
            <a:r>
              <a:rPr lang="ko-KR" altLang="en-US" dirty="0" smtClean="0"/>
              <a:t>                       </a:t>
            </a:r>
            <a:r>
              <a:rPr lang="en-US" altLang="ko-KR" dirty="0" smtClean="0"/>
              <a:t>ROS</a:t>
            </a:r>
          </a:p>
          <a:p>
            <a:pPr lvl="1"/>
            <a:r>
              <a:rPr lang="ko-KR" altLang="en-US" dirty="0" smtClean="0"/>
              <a:t>                       </a:t>
            </a:r>
            <a:r>
              <a:rPr lang="en-US" altLang="ko-KR" dirty="0" smtClean="0"/>
              <a:t>YOLO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                    QT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 descr="C:\Users\fyj\Desktop\funny-pics-say-yolo-ag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606">
            <a:off x="6625037" y="3853588"/>
            <a:ext cx="1907111" cy="249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일</a:t>
            </a:r>
            <a:r>
              <a:rPr lang="ko-KR" altLang="en-US" dirty="0"/>
              <a:t>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환경설정 선택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Ubuntu 16?</a:t>
            </a:r>
            <a:r>
              <a:rPr lang="ko-KR" altLang="en-US" dirty="0" smtClean="0"/>
              <a:t> </a:t>
            </a:r>
            <a:r>
              <a:rPr lang="en-US" altLang="ko-KR" dirty="0" smtClean="0"/>
              <a:t>18?</a:t>
            </a:r>
          </a:p>
          <a:p>
            <a:pPr lvl="3"/>
            <a:r>
              <a:rPr lang="en-US" altLang="ko-KR" dirty="0" smtClean="0"/>
              <a:t>ROS indigo? Kinetic? Melodic?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Install </a:t>
            </a:r>
            <a:r>
              <a:rPr lang="en-US" altLang="ko-KR" dirty="0" err="1" smtClean="0"/>
              <a:t>pkg</a:t>
            </a:r>
            <a:r>
              <a:rPr lang="en-US" altLang="ko-KR" dirty="0" smtClean="0"/>
              <a:t>…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Coding ~~~</a:t>
            </a:r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" descr="C:\Users\fyj\Desktop\사진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2307977" cy="230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01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2050" name="Picture 2" descr="C:\Users\fyj\Desktop\test_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2014343"/>
            <a:ext cx="5396136" cy="431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fyj\Desktop\cde000f4729cc6eeb523eab2baa3143e-funny-yolo-sig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9855">
            <a:off x="876170" y="3981640"/>
            <a:ext cx="1512167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11560" y="2636912"/>
            <a:ext cx="3456384" cy="13681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목표</a:t>
            </a:r>
            <a:r>
              <a:rPr lang="ko-KR" altLang="en-US" dirty="0" smtClean="0"/>
              <a:t>하는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3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Ubuntu16                       </a:t>
            </a:r>
          </a:p>
          <a:p>
            <a:pPr lvl="1"/>
            <a:r>
              <a:rPr lang="en-US" altLang="ko-KR" dirty="0" smtClean="0"/>
              <a:t> OpenCV2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/>
              <a:t>P</a:t>
            </a:r>
            <a:r>
              <a:rPr lang="en-US" altLang="ko-KR" dirty="0" smtClean="0"/>
              <a:t>ython2.7</a:t>
            </a:r>
          </a:p>
          <a:p>
            <a:pPr lvl="1"/>
            <a:r>
              <a:rPr lang="en-US" altLang="ko-KR" dirty="0" smtClean="0"/>
              <a:t> ROS kinetic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yolo2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QT</a:t>
            </a:r>
          </a:p>
          <a:p>
            <a:pPr lvl="1"/>
            <a:r>
              <a:rPr lang="en-US" altLang="ko-KR" dirty="0" smtClean="0"/>
              <a:t> C920 Logitech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1026" name="Picture 2" descr="C:\Users\fyj\Desktop\KakaoTalk_20190726_16143516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8" t="19159" r="16890" b="19030"/>
          <a:stretch/>
        </p:blipFill>
        <p:spPr bwMode="auto">
          <a:xfrm>
            <a:off x="5364088" y="3861048"/>
            <a:ext cx="2418507" cy="2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yj\Desktop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564904"/>
            <a:ext cx="1742372" cy="143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6531">
            <a:off x="5745249" y="1937898"/>
            <a:ext cx="1656184" cy="156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7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2050" name="Picture 2" descr="C:\Users\fyj\Desktop\KakaoTalk_20190726_1614353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3" y="2276872"/>
            <a:ext cx="460851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yj\Desktop\KakaoTalk_20190726_1614357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3428483"/>
            <a:ext cx="4449103" cy="333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                            - 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, vim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5086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59666"/>
            <a:ext cx="3619535" cy="2828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67744" y="55187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영상재생</a:t>
            </a:r>
            <a:endParaRPr lang="ko-KR" altLang="en-US" dirty="0"/>
          </a:p>
        </p:txBody>
      </p:sp>
      <p:sp>
        <p:nvSpPr>
          <p:cNvPr id="10" name="직각 삼각형 9"/>
          <p:cNvSpPr/>
          <p:nvPr/>
        </p:nvSpPr>
        <p:spPr>
          <a:xfrm rot="13500000">
            <a:off x="3251896" y="5188308"/>
            <a:ext cx="579683" cy="579683"/>
          </a:xfrm>
          <a:prstGeom prst="rtTriangle">
            <a:avLst/>
          </a:prstGeom>
          <a:solidFill>
            <a:srgbClr val="FFFF0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804248" y="4293096"/>
            <a:ext cx="432048" cy="432048"/>
          </a:xfrm>
          <a:prstGeom prst="ellipse">
            <a:avLst/>
          </a:prstGeom>
          <a:solidFill>
            <a:srgbClr val="FFFF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477471" y="4462877"/>
            <a:ext cx="432048" cy="432048"/>
          </a:xfrm>
          <a:prstGeom prst="ellipse">
            <a:avLst/>
          </a:prstGeom>
          <a:solidFill>
            <a:srgbClr val="FFFF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970065" y="4293096"/>
            <a:ext cx="216024" cy="216024"/>
          </a:xfrm>
          <a:prstGeom prst="ellipse">
            <a:avLst/>
          </a:prstGeom>
          <a:solidFill>
            <a:srgbClr val="FFFF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524328" y="4330715"/>
            <a:ext cx="216024" cy="216024"/>
          </a:xfrm>
          <a:prstGeom prst="ellipse">
            <a:avLst/>
          </a:prstGeom>
          <a:solidFill>
            <a:srgbClr val="FFFF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5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88245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Vielen</a:t>
            </a:r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 Dank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8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99</Words>
  <Application>Microsoft Office PowerPoint</Application>
  <PresentationFormat>화면 슬라이드 쇼(4:3)</PresentationFormat>
  <Paragraphs>42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YOLO Swag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 Swag</dc:title>
  <dc:creator>9020master</dc:creator>
  <cp:lastModifiedBy>9020master</cp:lastModifiedBy>
  <cp:revision>7</cp:revision>
  <dcterms:created xsi:type="dcterms:W3CDTF">2019-07-24T03:35:08Z</dcterms:created>
  <dcterms:modified xsi:type="dcterms:W3CDTF">2019-07-26T07:32:33Z</dcterms:modified>
</cp:coreProperties>
</file>