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16" r:id="rId2"/>
    <p:sldId id="634" r:id="rId3"/>
    <p:sldId id="635" r:id="rId4"/>
    <p:sldId id="636" r:id="rId5"/>
    <p:sldId id="637" r:id="rId6"/>
    <p:sldId id="638" r:id="rId7"/>
    <p:sldId id="640" r:id="rId8"/>
    <p:sldId id="639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2674" autoAdjust="0"/>
  </p:normalViewPr>
  <p:slideViewPr>
    <p:cSldViewPr>
      <p:cViewPr varScale="1">
        <p:scale>
          <a:sx n="103" d="100"/>
          <a:sy n="103" d="100"/>
        </p:scale>
        <p:origin x="-150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216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3iEdnws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컴파일러 최적화에 대해서는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언어의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const, volatile </a:t>
            </a:r>
            <a:r>
              <a:rPr lang="ko-KR" altLang="en-US" sz="2400" dirty="0" err="1" smtClean="0"/>
              <a:t>형한정어에</a:t>
            </a:r>
            <a:r>
              <a:rPr lang="ko-KR" altLang="en-US" sz="2400" dirty="0" smtClean="0"/>
              <a:t> 대해 적용하는 이론과 동일하다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두 온라인 강좌를 참고한다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>
                <a:hlinkClick r:id="rId2"/>
              </a:rPr>
              <a:t>https://www.youtube.com/watch?v=IT3iEdnwsRs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  (</a:t>
            </a:r>
            <a:r>
              <a:rPr lang="ko-KR" altLang="en-US" sz="2000" dirty="0" smtClean="0"/>
              <a:t>독하게 시작하는 </a:t>
            </a:r>
            <a:r>
              <a:rPr lang="en-US" altLang="ko-KR" sz="2000" dirty="0" smtClean="0"/>
              <a:t>C </a:t>
            </a:r>
            <a:r>
              <a:rPr lang="ko-KR" altLang="en-US" sz="2000" dirty="0" smtClean="0"/>
              <a:t>프로그래밍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장 변수와 상수 고급이론 강좌</a:t>
            </a:r>
            <a:r>
              <a:rPr lang="en-US" altLang="ko-KR" sz="2000" dirty="0" smtClean="0"/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Alt + F7(</a:t>
            </a:r>
            <a:r>
              <a:rPr lang="ko-KR" altLang="en-US" sz="2400" dirty="0" smtClean="0"/>
              <a:t>프로젝트 속성</a:t>
            </a:r>
            <a:r>
              <a:rPr lang="en-US" altLang="ko-KR" sz="2400" dirty="0" smtClean="0"/>
              <a:t>) &gt; </a:t>
            </a:r>
            <a:r>
              <a:rPr lang="ko-KR" altLang="en-US" sz="2400" dirty="0" smtClean="0"/>
              <a:t>구성속성 </a:t>
            </a:r>
            <a:r>
              <a:rPr lang="en-US" altLang="ko-KR" sz="2400" dirty="0" smtClean="0"/>
              <a:t>&gt; C/C++ &gt; </a:t>
            </a:r>
            <a:r>
              <a:rPr lang="ko-KR" altLang="en-US" sz="2400" dirty="0" smtClean="0"/>
              <a:t>최적화 순으로 선택하고 오른쪽 목록에서 </a:t>
            </a:r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함수 확장에 대해 살펴본다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inline </a:t>
            </a:r>
            <a:r>
              <a:rPr lang="ko-KR" altLang="en-US" dirty="0" smtClean="0"/>
              <a:t>함수는 매크로의 장점을 함수에 적용한 특수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함수는 외형상 함수이나 컴파일 과정에서 함수가 아닌 일반 구문으로 처리된다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함수 </a:t>
            </a:r>
            <a:r>
              <a:rPr lang="ko-KR" altLang="en-US" sz="2400" dirty="0" err="1" smtClean="0"/>
              <a:t>호출시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Stack frame</a:t>
            </a:r>
            <a:r>
              <a:rPr lang="ko-KR" altLang="en-US" sz="2400" dirty="0" smtClean="0"/>
              <a:t>에 변화가 없다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일반 선언 앞에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inline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예약어를</a:t>
            </a:r>
            <a:r>
              <a:rPr lang="ko-KR" altLang="en-US" sz="2400" dirty="0" smtClean="0"/>
              <a:t> 붙여 선언한다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일반적으로 </a:t>
            </a:r>
            <a:r>
              <a:rPr lang="ko-KR" altLang="en-US" sz="2400" u="sng" dirty="0" smtClean="0"/>
              <a:t>컴파일러가 알아서 </a:t>
            </a:r>
            <a:r>
              <a:rPr lang="en-US" altLang="ko-KR" sz="2400" u="sng" dirty="0" smtClean="0"/>
              <a:t>inline </a:t>
            </a:r>
            <a:r>
              <a:rPr lang="ko-KR" altLang="en-US" sz="2400" u="sng" dirty="0" smtClean="0"/>
              <a:t>확장을 시도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굳이 </a:t>
            </a:r>
            <a:r>
              <a:rPr lang="en-US" altLang="ko-KR" sz="2400" dirty="0" smtClean="0"/>
              <a:t>inline</a:t>
            </a:r>
            <a:r>
              <a:rPr lang="ko-KR" altLang="en-US" sz="2400" dirty="0" smtClean="0"/>
              <a:t>이라고 선언하지 않더라도 </a:t>
            </a:r>
            <a:r>
              <a:rPr lang="en-US" altLang="ko-KR" sz="2400" dirty="0" smtClean="0"/>
              <a:t>inline </a:t>
            </a:r>
            <a:r>
              <a:rPr lang="ko-KR" altLang="en-US" sz="2400" dirty="0" smtClean="0"/>
              <a:t>함수로 번역될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/>
              <a:t>컴파일러 최적화</a:t>
            </a:r>
            <a:r>
              <a:rPr lang="ko-KR" altLang="en-US" sz="2400" dirty="0" smtClean="0"/>
              <a:t>와 밀접하게 관련된 문법이다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inline </a:t>
            </a:r>
            <a:r>
              <a:rPr lang="ko-KR" altLang="en-US" dirty="0" smtClean="0"/>
              <a:t>함수는 매크로의 장점을 함수에 적용한 특수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같은 각종요소들을 한 범주로 묶어주기 위한 문법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이름공간이라는 직역보다는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소속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이나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범주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의역하면 이해하기 쉽다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72480" y="1966969"/>
            <a:ext cx="963352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TEST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"TEST::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TEST::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::</a:t>
            </a:r>
            <a:r>
              <a:rPr kumimoji="1" lang="en-US" altLang="ko-KR" sz="2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0552" y="2708920"/>
            <a:ext cx="7200800" cy="1584176"/>
          </a:xfrm>
          <a:prstGeom prst="roundRect">
            <a:avLst>
              <a:gd name="adj" fmla="val 10121"/>
            </a:avLst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ko-KR" altLang="en-US" dirty="0" smtClean="0"/>
              <a:t>선언을 통해 네임스페이스를 생략할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72480" y="1570722"/>
            <a:ext cx="963352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std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네임스페이스를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using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예약어로 선언한다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using namespace std;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TEST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100;</a:t>
            </a:r>
            <a:endParaRPr kumimoji="1" lang="en-US" altLang="ko-KR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void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에 대해서 범위를 지정을 하지 않아도 상관없다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"TEST::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TEST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네임스페이스에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using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선언을 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using namespace TEST;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나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에 대해서도 범위 지정을 할 필요가 없다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();</a:t>
            </a:r>
            <a:endParaRPr kumimoji="1" lang="en-US" altLang="ko-KR" sz="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네임스페이스를 중첩해 선언할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endParaRPr lang="en-US" altLang="ko-KR" dirty="0" smtClean="0"/>
          </a:p>
          <a:p>
            <a:r>
              <a:rPr lang="ko-KR" altLang="en-US" dirty="0" smtClean="0"/>
              <a:t>속한 네임스페이스가 다르다면 이름이 같은 변수라도 다른 변수로 취급된다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72480" y="1858173"/>
            <a:ext cx="963352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TEST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DEV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200;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namespace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WIN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300;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TEST::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TEST::DEV::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TEST::DEV::WIN::</a:t>
            </a:r>
            <a:r>
              <a:rPr kumimoji="1" lang="en-US" altLang="ko-KR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g_nData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검색 순서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현재 블록 범위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현재 블록 범위를 포함하고 있는 상위 블록 범위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최대 함수 몸체까지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가장 최근에 선언된 전역 변수나 함수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using </a:t>
            </a:r>
            <a:r>
              <a:rPr lang="ko-KR" altLang="en-US" sz="2400" dirty="0" smtClean="0"/>
              <a:t>선언된 네임스페이스 혹은 전역 네임스페이스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곳에 동일한 식별자가 존재할 경우 컴파일 오류 발생</a:t>
            </a:r>
            <a:endParaRPr lang="ko-KR" altLang="en-US" sz="2400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전역 함수인 경우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검색 순서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현재 블록 범위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현재 블록 범위를 포함하고 있는 상위 블록 범위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최대 함수 몸체까지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클래스 멤버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부모 클래스 멤버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가장 최근에 선언된 전역 변수나 함수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err="1" smtClean="0"/>
              <a:t>호출자</a:t>
            </a:r>
            <a:r>
              <a:rPr lang="ko-KR" altLang="en-US" sz="2400" dirty="0" smtClean="0"/>
              <a:t> 코드가 속한 네임스페이스의 상위 네임스페이스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using </a:t>
            </a:r>
            <a:r>
              <a:rPr lang="ko-KR" altLang="en-US" sz="2400" dirty="0" smtClean="0"/>
              <a:t>선언된 네임스페이스 혹은 전역 네임스페이스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곳에 동일한 식별자가 존재할 경우 컴파일 오류 발생</a:t>
            </a:r>
            <a:endParaRPr lang="ko-KR" altLang="en-US" sz="2400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메서드인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함수와 네임스페이스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2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디폴트 매개변수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기본값을 정해서 함수 이름만 쓰면 함수를 호출합니다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다중 정의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이름은 같지만 매개변수 구성이 다른 함수를 정의합니다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err="1" smtClean="0"/>
              <a:t>인라인</a:t>
            </a:r>
            <a:r>
              <a:rPr lang="ko-KR" altLang="en-US" sz="2400" b="1" dirty="0" smtClean="0"/>
              <a:t> 함수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함수와 매크로의 장점을 모았습니다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네임스페이스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변수 등에 소속을 부여하고 보다 체계적으로 관리할 수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디폴트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함수 매개변수의 디폴트 값을 선언에 명시하는 문법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호출자</a:t>
            </a:r>
            <a:r>
              <a:rPr lang="ko-KR" altLang="en-US" dirty="0" smtClean="0"/>
              <a:t> 코드에서 </a:t>
            </a:r>
            <a:r>
              <a:rPr lang="ko-KR" altLang="en-US" dirty="0" err="1" smtClean="0"/>
              <a:t>실인수를</a:t>
            </a:r>
            <a:r>
              <a:rPr lang="ko-KR" altLang="en-US" dirty="0" smtClean="0"/>
              <a:t> 생략한 채 호출할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72480" y="2039946"/>
            <a:ext cx="963352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매개변수의 디폴트 값은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10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이다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= 10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nParam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호출자가 </a:t>
            </a:r>
            <a:r>
              <a:rPr kumimoji="1" lang="ko-KR" altLang="en-US" b="0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실인수를</a:t>
            </a:r>
            <a:r>
              <a:rPr kumimoji="1" lang="ko-KR" altLang="en-US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기술하지 않았으므로 디폴트 값을 적용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//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호출자가 </a:t>
            </a:r>
            <a:r>
              <a:rPr kumimoji="1" lang="ko-KR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실인수를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확정했으므로 디폴트 값을 무시한다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(20)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</p:spPr>
        <p:txBody>
          <a:bodyPr/>
          <a:lstStyle/>
          <a:p>
            <a:r>
              <a:rPr lang="ko-KR" altLang="en-US" dirty="0" smtClean="0"/>
              <a:t>매개변수가 여럿이면 오른쪽 매개변수부터 디폴트 값을 선언할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72480" y="1844824"/>
            <a:ext cx="96335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stdafx.h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#include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iostream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nParam1, 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nParam2 = 2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nParam1 * nParam2;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10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10, 5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피호출자 함수 매개변수의 디폴트 값을 반드시 </a:t>
            </a:r>
            <a:r>
              <a:rPr lang="ko-KR" alt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오른쪽 매개변수부터 기술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호출자가 정의한 </a:t>
            </a:r>
            <a:r>
              <a:rPr lang="ko-KR" altLang="en-US" sz="2400" dirty="0" err="1" smtClean="0"/>
              <a:t>실인수는</a:t>
            </a:r>
            <a:r>
              <a:rPr lang="ko-KR" altLang="en-US" sz="2400" dirty="0" smtClean="0"/>
              <a:t> 왼쪽 매개변수에서부터 순서대로 </a:t>
            </a:r>
            <a:r>
              <a:rPr lang="ko-KR" altLang="en-US" sz="2400" dirty="0" err="1" smtClean="0"/>
              <a:t>매핑된다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매개변수가 여럿이고 왼쪽 첫 번째에 대해 디폴트 값을 선언하려면 </a:t>
            </a:r>
            <a:r>
              <a:rPr lang="ko-KR" altLang="en-US" sz="2400" u="sng" dirty="0" smtClean="0"/>
              <a:t>오른쪽 모든 매개변수에 대해 디폴트 값을 선언</a:t>
            </a:r>
            <a:r>
              <a:rPr lang="ko-KR" altLang="en-US" sz="2400" dirty="0" smtClean="0"/>
              <a:t>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다음과 같은 선언은 불가능하다</a:t>
            </a:r>
            <a:r>
              <a:rPr lang="en-US" altLang="ko-KR" sz="2400" dirty="0" smtClean="0"/>
              <a:t>.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kumimoji="1" lang="en-US" altLang="ko-KR" sz="2000" dirty="0" smtClean="0">
                <a:solidFill>
                  <a:srgbClr val="0000FF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 int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dirty="0" err="1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TestFunc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sz="2000" dirty="0" smtClean="0">
                <a:solidFill>
                  <a:srgbClr val="0000FF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nParam1 = 5, </a:t>
            </a:r>
            <a:r>
              <a:rPr kumimoji="1" lang="en-US" altLang="ko-KR" sz="2000" u="sng" dirty="0" smtClean="0">
                <a:solidFill>
                  <a:srgbClr val="0000FF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u="sng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nParam2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, </a:t>
            </a:r>
            <a:r>
              <a:rPr kumimoji="1" lang="en-US" altLang="ko-KR" sz="2000" dirty="0" smtClean="0">
                <a:solidFill>
                  <a:srgbClr val="0000FF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 nParam3 = 10);</a:t>
            </a:r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문법 및 활용상 주의사항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다중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이름이 같은 함수</a:t>
            </a:r>
            <a:r>
              <a:rPr lang="ko-KR" altLang="en-US" sz="2400" dirty="0" smtClean="0"/>
              <a:t>를 여러 번 정의하는 문법이다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이름은 같더라도 </a:t>
            </a:r>
            <a:r>
              <a:rPr lang="ko-KR" altLang="en-US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매개변수 구성은 다르게 선언 및 정의</a:t>
            </a:r>
            <a:r>
              <a:rPr lang="ko-KR" altLang="en-US" sz="2400" dirty="0" smtClean="0"/>
              <a:t>해야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디폴트 매개변수 문법과 조합됐을 때 대상함수 식별에 대한 </a:t>
            </a:r>
            <a:r>
              <a:rPr lang="en-US" altLang="ko-KR" sz="2400" dirty="0" smtClean="0">
                <a:solidFill>
                  <a:srgbClr val="FF0000"/>
                </a:solidFill>
              </a:rPr>
              <a:t>‘</a:t>
            </a:r>
            <a:r>
              <a:rPr lang="ko-KR" altLang="en-US" sz="2400" dirty="0" smtClean="0">
                <a:solidFill>
                  <a:srgbClr val="FF0000"/>
                </a:solidFill>
              </a:rPr>
              <a:t>모호성</a:t>
            </a:r>
            <a:r>
              <a:rPr lang="en-US" altLang="ko-KR" sz="2400" dirty="0" smtClean="0">
                <a:solidFill>
                  <a:srgbClr val="FF0000"/>
                </a:solidFill>
              </a:rPr>
              <a:t>’ </a:t>
            </a:r>
            <a:r>
              <a:rPr lang="ko-KR" altLang="en-US" sz="2400" dirty="0" smtClean="0">
                <a:solidFill>
                  <a:srgbClr val="FF0000"/>
                </a:solidFill>
              </a:rPr>
              <a:t>발생할 수 있으므로 주의</a:t>
            </a:r>
            <a:r>
              <a:rPr lang="ko-KR" altLang="en-US" sz="2400" dirty="0" smtClean="0"/>
              <a:t>해야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함수 템플릿</a:t>
            </a:r>
            <a:r>
              <a:rPr lang="ko-KR" altLang="en-US" sz="2400" dirty="0" smtClean="0"/>
              <a:t>으로 대체할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Function overloading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다중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이름이 같은 함수 여러 개가 공존하는 문법이다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72480" y="1580014"/>
            <a:ext cx="963352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Add(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a,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b,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c)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"Add(int, int, int): 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 + b + c;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Add(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a,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b)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"Add(int, int): 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 + b;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Add(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a,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double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b)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"Add(double, double): "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 + b;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템플릿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95300" y="2060848"/>
            <a:ext cx="8915400" cy="136815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template &lt;</a:t>
            </a:r>
            <a:r>
              <a:rPr lang="en-US" altLang="ko-KR" sz="2400" dirty="0" err="1" smtClean="0"/>
              <a:t>typename</a:t>
            </a:r>
            <a:r>
              <a:rPr lang="en-US" altLang="ko-KR" sz="2400" dirty="0" smtClean="0"/>
              <a:t> T&gt; 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는 자료형이다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템플릿은 일종의 틀이며 판화를 인쇄하는 것처럼 함수를 인쇄하기 위한 원본이다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en-US" altLang="ko-KR" dirty="0" smtClean="0"/>
              <a:t>template 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T&gt; </a:t>
            </a:r>
            <a:r>
              <a:rPr lang="ko-KR" altLang="en-US" dirty="0" smtClean="0"/>
              <a:t>함수 선언 및 정의</a:t>
            </a:r>
            <a:endParaRPr lang="en-US" altLang="ko-KR" dirty="0" smtClean="0"/>
          </a:p>
          <a:p>
            <a:r>
              <a:rPr lang="ko-KR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자료형에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대해 의존성이 없는 함수를 정의하는 문법이다</a:t>
            </a:r>
            <a:r>
              <a:rPr lang="en-US" altLang="ko-KR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44488" y="3413611"/>
            <a:ext cx="956151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template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typename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&gt;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Add(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a,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b)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a + b;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_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tmain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(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argc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, _TCHAR*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argv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[])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Add(3, 4)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cout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Add(3.3, 4.4)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&lt;&lt; std::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endl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	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return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 0;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rPr>
              <a:t>}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648</Words>
  <Application>Microsoft Office PowerPoint</Application>
  <PresentationFormat>A4 용지(210x297mm)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[이것이 C++ 이다]</vt:lpstr>
      <vt:lpstr>C++ 함수와 네임스페이스</vt:lpstr>
      <vt:lpstr>2장의 핵심 개념</vt:lpstr>
      <vt:lpstr>디폴트 매개변수</vt:lpstr>
      <vt:lpstr>디폴트 매개변수</vt:lpstr>
      <vt:lpstr>디폴트 매개변수</vt:lpstr>
      <vt:lpstr>함수 다중 정의</vt:lpstr>
      <vt:lpstr>함수 다중 정의</vt:lpstr>
      <vt:lpstr>함수 템플릿</vt:lpstr>
      <vt:lpstr>인라인 함수</vt:lpstr>
      <vt:lpstr>인라인 함수</vt:lpstr>
      <vt:lpstr>네임스페이스</vt:lpstr>
      <vt:lpstr>네임스페이스</vt:lpstr>
      <vt:lpstr>네임스페이스</vt:lpstr>
      <vt:lpstr>식별자 검색 순서</vt:lpstr>
      <vt:lpstr>식별자 검색 순서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736</cp:revision>
  <dcterms:created xsi:type="dcterms:W3CDTF">2014-03-07T11:38:06Z</dcterms:created>
  <dcterms:modified xsi:type="dcterms:W3CDTF">2019-05-20T07:47:43Z</dcterms:modified>
</cp:coreProperties>
</file>