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7" r:id="rId2"/>
    <p:sldId id="388" r:id="rId3"/>
  </p:sldIdLst>
  <p:sldSz cx="9906000" cy="6858000" type="A4"/>
  <p:notesSz cx="6797675" cy="9926638"/>
  <p:embeddedFontLst>
    <p:embeddedFont>
      <p:font typeface="나눔고딕" pitchFamily="50" charset="-127"/>
      <p:regular r:id="rId6"/>
      <p:bold r:id="rId7"/>
    </p:embeddedFont>
    <p:embeddedFont>
      <p:font typeface="맑은 고딕" pitchFamily="50" charset="-127"/>
      <p:regular r:id="rId8"/>
      <p:bold r:id="rId9"/>
    </p:embeddedFont>
    <p:embeddedFont>
      <p:font typeface="산돌광수B" charset="-127"/>
      <p:regular r:id="rId10"/>
    </p:embeddedFont>
    <p:embeddedFont>
      <p:font typeface="Candara" pitchFamily="34" charset="0"/>
      <p:regular r:id="rId11"/>
      <p:bold r:id="rId12"/>
      <p:italic r:id="rId13"/>
      <p:boldItalic r:id="rId14"/>
    </p:embeddedFont>
  </p:embeddedFontLst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  <a:srgbClr val="FFFF99"/>
    <a:srgbClr val="0000FF"/>
    <a:srgbClr val="7777FF"/>
    <a:srgbClr val="CCCCFF"/>
    <a:srgbClr val="5959FF"/>
    <a:srgbClr val="B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6" autoAdjust="0"/>
    <p:restoredTop sz="96022" autoAdjust="0"/>
  </p:normalViewPr>
  <p:slideViewPr>
    <p:cSldViewPr>
      <p:cViewPr varScale="1">
        <p:scale>
          <a:sx n="67" d="100"/>
          <a:sy n="67" d="100"/>
        </p:scale>
        <p:origin x="-510" y="-108"/>
      </p:cViewPr>
      <p:guideLst>
        <p:guide orient="horz" pos="2931"/>
        <p:guide orient="horz" pos="4319"/>
        <p:guide orient="horz" pos="754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38" y="-72"/>
      </p:cViewPr>
      <p:guideLst>
        <p:guide orient="horz" pos="616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ACC7609-D272-405D-9AB5-B521EE0E3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55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9113" y="642938"/>
            <a:ext cx="5759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9113" y="4784725"/>
            <a:ext cx="575945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smtClean="0"/>
          </a:p>
          <a:p>
            <a:pPr lvl="0"/>
            <a:endParaRPr lang="en-US" altLang="ko-KR" noProof="0" smtClean="0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519113" y="4864100"/>
            <a:ext cx="0" cy="4356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none" w="med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3" name="Picture 39" descr="beyondpromise_기본_투명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2938" y="9544050"/>
            <a:ext cx="936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40" descr="LG-CNS태그로고-투명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9537700"/>
            <a:ext cx="78581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200025" y="9428163"/>
            <a:ext cx="6316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157163" y="4703763"/>
            <a:ext cx="6411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>
            <a:off x="160338" y="327025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804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4232275" y="6165850"/>
            <a:ext cx="2435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fld id="{9198870F-E2F2-481D-826E-6EDD8E1D88B3}" type="slidenum">
              <a:rPr lang="en-US" altLang="ko-KR" sz="2000">
                <a:latin typeface="Candara" pitchFamily="34" charset="0"/>
                <a:ea typeface="맑은 고딕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r>
              <a:rPr lang="en-US" altLang="ko-KR" sz="2000" b="0" dirty="0">
                <a:latin typeface="Candara" pitchFamily="34" charset="0"/>
                <a:ea typeface="맑은 고딕" pitchFamily="50" charset="-127"/>
              </a:rPr>
              <a:t>/</a:t>
            </a:r>
            <a:r>
              <a:rPr lang="en-US" altLang="ko-KR" sz="1600" b="0" dirty="0">
                <a:latin typeface="Candara" pitchFamily="34" charset="0"/>
                <a:ea typeface="맑은 고딕" pitchFamily="50" charset="-127"/>
              </a:rPr>
              <a:t>9</a:t>
            </a:r>
            <a:endParaRPr lang="en-US" altLang="ko-KR" sz="2000" b="0" dirty="0">
              <a:latin typeface="Candara" pitchFamily="34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4232275" y="6337300"/>
            <a:ext cx="2435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fld id="{1EA7DFBD-0C21-4D3F-A905-0F5DF005211E}" type="slidenum">
              <a:rPr lang="en-US" altLang="ko-KR" sz="2000">
                <a:latin typeface="Candara" pitchFamily="34" charset="0"/>
                <a:ea typeface="맑은 고딕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r>
              <a:rPr lang="en-US" altLang="ko-KR" sz="2000" b="0" dirty="0">
                <a:latin typeface="Candara" pitchFamily="34" charset="0"/>
                <a:ea typeface="맑은 고딕" pitchFamily="50" charset="-127"/>
              </a:rPr>
              <a:t>/10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5686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689850" y="169863"/>
            <a:ext cx="21367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rgbClr val="00B050"/>
                </a:solidFill>
                <a:latin typeface="산돌광수B" pitchFamily="18" charset="-127"/>
                <a:ea typeface="산돌광수B" pitchFamily="18" charset="-127"/>
              </a:rPr>
              <a:t>C Intensive</a:t>
            </a:r>
            <a:endParaRPr lang="ko-KR" altLang="en-US" sz="3200" dirty="0">
              <a:solidFill>
                <a:srgbClr val="00B050"/>
              </a:solidFill>
              <a:latin typeface="산돌광수B" pitchFamily="18" charset="-127"/>
              <a:ea typeface="산돌광수B" pitchFamily="18" charset="-127"/>
            </a:endParaRPr>
          </a:p>
        </p:txBody>
      </p:sp>
      <p:pic>
        <p:nvPicPr>
          <p:cNvPr id="1027" name="Picture 1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7688" y="144463"/>
            <a:ext cx="768350" cy="590550"/>
          </a:xfrm>
          <a:prstGeom prst="rect">
            <a:avLst/>
          </a:prstGeom>
          <a:noFill/>
          <a:ln w="34925">
            <a:noFill/>
            <a:miter lim="800000"/>
            <a:headEnd/>
            <a:tailEnd type="none" w="med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473" y="116632"/>
            <a:ext cx="4824536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#include&lt;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void main(void){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int 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int 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n[] = {</a:t>
            </a:r>
            <a:r>
              <a:rPr lang="pt-BR" altLang="ko-KR" sz="2200" dirty="0">
                <a:latin typeface="나눔고딕" pitchFamily="50" charset="-127"/>
                <a:ea typeface="나눔고딕" pitchFamily="50" charset="-127"/>
              </a:rPr>
              <a:t>5,10,22,34,36,44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};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=n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("%d ",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++);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 %d\n",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("%d ", *ptr+1); 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 %d\n",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("%d ", ++*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 %d\n",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07625" y="908720"/>
            <a:ext cx="4416958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printf("%d ", *(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 +1));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 %d\n",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printf("%d 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+=1);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 %d\n",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	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printf("%d ", *++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 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 %d\n",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printf("%d ", (*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)++);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358775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printf(" %d\n", *</a:t>
            </a:r>
            <a:r>
              <a:rPr lang="en-US" altLang="ko-KR" sz="2200" b="0" dirty="0" err="1" smtClean="0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b="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b="0" dirty="0" smtClean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ko-KR" sz="2200" b="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4848" y="2769149"/>
            <a:ext cx="873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5 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848" y="4005064"/>
            <a:ext cx="103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11  10</a:t>
            </a:r>
            <a:endParaRPr lang="ko-KR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4848" y="5229200"/>
            <a:ext cx="103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11  11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0682" y="1628801"/>
            <a:ext cx="1181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22  11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0682" y="2553761"/>
            <a:ext cx="1181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12  12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8025" y="4005064"/>
            <a:ext cx="1181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22  22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0033" y="5229200"/>
            <a:ext cx="1181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22  23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4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496" y="260648"/>
            <a:ext cx="8915400" cy="645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6.</a:t>
            </a:r>
          </a:p>
          <a:p>
            <a:pPr marL="0" indent="0">
              <a:buNone/>
            </a:pPr>
            <a:r>
              <a:rPr lang="en-US" altLang="ko-KR" sz="2200" dirty="0" err="1" smtClean="0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main(void){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char 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[]={"red", "orange", "pink", "white", "blue",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dirty="0" smtClean="0">
                <a:latin typeface="나눔고딕" pitchFamily="50" charset="-127"/>
                <a:ea typeface="나눔고딕" pitchFamily="50" charset="-127"/>
              </a:rPr>
              <a:t>                        "brown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", "black", "gray"};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("%c\n",**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("%s\n",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[1]);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("%s\n",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[1]+3);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("%c\n",*(*(ptr+1)+1));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("%c\n",(*(*(ptr+2)+1)));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("%s\n",</a:t>
            </a: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ptr</a:t>
            </a: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[3]+2 );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	return 0;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 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17096" y="2276872"/>
            <a:ext cx="1512168" cy="262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r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orange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nge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r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>
                <a:latin typeface="나눔고딕" pitchFamily="50" charset="-127"/>
                <a:ea typeface="나눔고딕" pitchFamily="50" charset="-127"/>
              </a:rPr>
              <a:t>i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  <a:p>
            <a:pPr>
              <a:buNone/>
            </a:pPr>
            <a:r>
              <a:rPr lang="en-US" altLang="ko-KR" sz="2200" dirty="0" err="1">
                <a:latin typeface="나눔고딕" pitchFamily="50" charset="-127"/>
                <a:ea typeface="나눔고딕" pitchFamily="50" charset="-127"/>
              </a:rPr>
              <a:t>ite</a:t>
            </a:r>
            <a:endParaRPr lang="ko-KR" altLang="ko-KR" sz="2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666699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5663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666699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5663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12346</TotalTime>
  <Words>44</Words>
  <Application>Microsoft Office PowerPoint</Application>
  <PresentationFormat>A4 용지(210x297mm)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Arial</vt:lpstr>
      <vt:lpstr>나눔고딕</vt:lpstr>
      <vt:lpstr>맑은 고딕</vt:lpstr>
      <vt:lpstr>산돌광수B</vt:lpstr>
      <vt:lpstr>Candara</vt:lpstr>
      <vt:lpstr>기본 디자인</vt:lpstr>
      <vt:lpstr>PowerPoint 프레젠테이션</vt:lpstr>
      <vt:lpstr>PowerPoint 프레젠테이션</vt:lpstr>
    </vt:vector>
  </TitlesOfParts>
  <Company>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권윤성</dc:creator>
  <cp:lastModifiedBy>9020master</cp:lastModifiedBy>
  <cp:revision>1472</cp:revision>
  <cp:lastPrinted>2002-11-21T10:00:09Z</cp:lastPrinted>
  <dcterms:created xsi:type="dcterms:W3CDTF">2002-06-14T05:23:52Z</dcterms:created>
  <dcterms:modified xsi:type="dcterms:W3CDTF">2019-05-15T03:13:07Z</dcterms:modified>
</cp:coreProperties>
</file>