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6"/>
  </p:notesMasterIdLst>
  <p:handoutMasterIdLst>
    <p:handoutMasterId r:id="rId7"/>
  </p:handoutMasterIdLst>
  <p:sldIdLst>
    <p:sldId id="3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27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0B0677-368B-EFC6-BFF2-83B6BD26C8A1}"/>
              </a:ext>
            </a:extLst>
          </p:cNvPr>
          <p:cNvSpPr txBox="1"/>
          <p:nvPr/>
        </p:nvSpPr>
        <p:spPr>
          <a:xfrm>
            <a:off x="593725" y="832513"/>
            <a:ext cx="4578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chăn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nuôi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17840-C3F7-3538-DD30-93C41CABF4F0}"/>
              </a:ext>
            </a:extLst>
          </p:cNvPr>
          <p:cNvSpPr txBox="1"/>
          <p:nvPr/>
        </p:nvSpPr>
        <p:spPr>
          <a:xfrm>
            <a:off x="593725" y="2155952"/>
            <a:ext cx="642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ướng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TS. Vũ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Hải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A6D51-3B62-B415-B97A-E57801584332}"/>
              </a:ext>
            </a:extLst>
          </p:cNvPr>
          <p:cNvSpPr txBox="1"/>
          <p:nvPr/>
        </p:nvSpPr>
        <p:spPr>
          <a:xfrm>
            <a:off x="593725" y="3167390"/>
            <a:ext cx="6425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4:</a:t>
            </a: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Vũ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Khánh 	20226647</a:t>
            </a: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Lê Hoàng Long 	20233506</a:t>
            </a: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Minh Sang 	20226718</a:t>
            </a: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Lê Minh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Tuấn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20224189 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{1A0A7DB3-ACBA-4C7B-B1B4-D42F855C39D1}tf78853419_win32</Template>
  <TotalTime>16</TotalTime>
  <Words>45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Franklin Gothic Book</vt:lpstr>
      <vt:lpstr>Franklin Gothic Demi</vt:lpstr>
      <vt:lpstr>Custom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 Minh Tuan 20224189</dc:creator>
  <cp:lastModifiedBy>Le Minh Tuan 20224189</cp:lastModifiedBy>
  <cp:revision>2</cp:revision>
  <dcterms:created xsi:type="dcterms:W3CDTF">2025-03-03T12:11:56Z</dcterms:created>
  <dcterms:modified xsi:type="dcterms:W3CDTF">2025-03-03T12:28:32Z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