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8"/>
  </p:notesMasterIdLst>
  <p:handoutMasterIdLst>
    <p:handoutMasterId r:id="rId9"/>
  </p:handoutMasterIdLst>
  <p:sldIdLst>
    <p:sldId id="383" r:id="rId5"/>
    <p:sldId id="384" r:id="rId6"/>
    <p:sldId id="3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B0677-368B-EFC6-BFF2-83B6BD26C8A1}"/>
              </a:ext>
            </a:extLst>
          </p:cNvPr>
          <p:cNvSpPr txBox="1"/>
          <p:nvPr/>
        </p:nvSpPr>
        <p:spPr>
          <a:xfrm>
            <a:off x="593725" y="832513"/>
            <a:ext cx="457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chăn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nuôi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17840-C3F7-3538-DD30-93C41CABF4F0}"/>
              </a:ext>
            </a:extLst>
          </p:cNvPr>
          <p:cNvSpPr txBox="1"/>
          <p:nvPr/>
        </p:nvSpPr>
        <p:spPr>
          <a:xfrm>
            <a:off x="593725" y="2155952"/>
            <a:ext cx="642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TS. Vũ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A6D51-3B62-B415-B97A-E57801584332}"/>
              </a:ext>
            </a:extLst>
          </p:cNvPr>
          <p:cNvSpPr txBox="1"/>
          <p:nvPr/>
        </p:nvSpPr>
        <p:spPr>
          <a:xfrm>
            <a:off x="593725" y="3167390"/>
            <a:ext cx="6425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Vũ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Khánh 	20226647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Lê Hoàng Long 	20233506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Sang 	20226718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Lê Minh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20224189 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E823-6133-B174-9102-16EE1364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55BD7-C8DD-2228-B240-38B6933E2BF9}"/>
              </a:ext>
            </a:extLst>
          </p:cNvPr>
          <p:cNvSpPr txBox="1"/>
          <p:nvPr/>
        </p:nvSpPr>
        <p:spPr>
          <a:xfrm>
            <a:off x="594360" y="2276874"/>
            <a:ext cx="399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- People (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Con người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):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Segoe UI Historic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F46D0-6E34-5654-D065-BA08648243B6}"/>
              </a:ext>
            </a:extLst>
          </p:cNvPr>
          <p:cNvSpPr txBox="1"/>
          <p:nvPr/>
        </p:nvSpPr>
        <p:spPr>
          <a:xfrm>
            <a:off x="945107" y="2768366"/>
            <a:ext cx="780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nuôi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FB1C-50AD-52F7-AEF6-91C3578B5DEA}"/>
              </a:ext>
            </a:extLst>
          </p:cNvPr>
          <p:cNvSpPr txBox="1"/>
          <p:nvPr/>
        </p:nvSpPr>
        <p:spPr>
          <a:xfrm>
            <a:off x="945107" y="3291586"/>
            <a:ext cx="10873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Khó phối hợp giữa người chăn nuôi, thú y và quản lý.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43B48-3088-E91A-1EEA-FC74DBAA6E59}"/>
              </a:ext>
            </a:extLst>
          </p:cNvPr>
          <p:cNvSpPr txBox="1"/>
          <p:nvPr/>
        </p:nvSpPr>
        <p:spPr>
          <a:xfrm>
            <a:off x="594360" y="3783078"/>
            <a:ext cx="399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- Process (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Quy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trình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):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Segoe UI Historic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45633AA-4BC3-2869-EA16-8269C9BC7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" y="4229497"/>
            <a:ext cx="1087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Thất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thoát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tài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chặt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chẽ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1EB90-F9B9-5C33-B90E-97ABE3856FBC}"/>
              </a:ext>
            </a:extLst>
          </p:cNvPr>
          <p:cNvSpPr txBox="1"/>
          <p:nvPr/>
        </p:nvSpPr>
        <p:spPr>
          <a:xfrm>
            <a:off x="945106" y="4752717"/>
            <a:ext cx="10873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Ghi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chép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thủ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khó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dõi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lịch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sức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khỏe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vật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nuôi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2115FA-76CE-E02A-0663-1F6629CFA2D6}"/>
              </a:ext>
            </a:extLst>
          </p:cNvPr>
          <p:cNvSpPr txBox="1"/>
          <p:nvPr/>
        </p:nvSpPr>
        <p:spPr>
          <a:xfrm>
            <a:off x="945105" y="5242103"/>
            <a:ext cx="10873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Chưa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tối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ưu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dinh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dưỡng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vệ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sinh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phòng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bệnh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1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813F-9DCD-D53C-C0CA-42109F150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34FB-8BEE-44A6-48CB-A00476C2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925FA-E948-A180-3C80-28F6D21F127B}"/>
              </a:ext>
            </a:extLst>
          </p:cNvPr>
          <p:cNvSpPr txBox="1"/>
          <p:nvPr/>
        </p:nvSpPr>
        <p:spPr>
          <a:xfrm>
            <a:off x="594360" y="2276874"/>
            <a:ext cx="399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- Product (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phẩm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C7E38-1FEC-8CD4-2132-E6600576CD2E}"/>
              </a:ext>
            </a:extLst>
          </p:cNvPr>
          <p:cNvSpPr txBox="1"/>
          <p:nvPr/>
        </p:nvSpPr>
        <p:spPr>
          <a:xfrm>
            <a:off x="945105" y="2800094"/>
            <a:ext cx="10873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 lượng sản phẩm không đồng đều.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4C458-78C6-4C02-F527-6B7E18A03D21}"/>
              </a:ext>
            </a:extLst>
          </p:cNvPr>
          <p:cNvSpPr txBox="1"/>
          <p:nvPr/>
        </p:nvSpPr>
        <p:spPr>
          <a:xfrm>
            <a:off x="945104" y="3323314"/>
            <a:ext cx="10873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 dự báo sản lượng và lập kế hoạch bán hàng.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1079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{1A0A7DB3-ACBA-4C7B-B1B4-D42F855C39D1}tf78853419_win32</Template>
  <TotalTime>61</TotalTime>
  <Words>161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Custom</vt:lpstr>
      <vt:lpstr>PowerPoint Presentation</vt:lpstr>
      <vt:lpstr>Đặt vấn đề</vt:lpstr>
      <vt:lpstr>Đặt vấn đề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Minh Tuan 20224189</dc:creator>
  <cp:lastModifiedBy>Le Minh Tuan 20224189</cp:lastModifiedBy>
  <cp:revision>3</cp:revision>
  <dcterms:created xsi:type="dcterms:W3CDTF">2025-03-03T12:11:56Z</dcterms:created>
  <dcterms:modified xsi:type="dcterms:W3CDTF">2025-03-03T13:24:13Z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