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3252-67E9-D76F-D88F-5970FCBA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13B9A-A864-B6D9-DC96-2812DA286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97D6-263A-84AE-B11F-65EF3FF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1260-278E-50EC-B83E-9EAF28CA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F60E-6C72-052C-0DCF-E45D2D07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74B6-B9D3-BEA1-354E-28B2AE9B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E6AB-19AB-2DD5-D71A-DD50864B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BBC7-6803-8CF9-AC3C-91C2C535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3B33-663E-FFAA-A338-FDB01342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620-59BA-8BE0-F33E-1FC43FC3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E4FBF-C62C-24FF-DD2F-893C75A33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ED094-AFAB-D70B-1DCE-248C943B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8845-76CF-8E57-6393-17E0AF8B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70FD-F551-26CB-4615-40569329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F5E8-44A3-22A5-1C77-CB4728E1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8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1407-D8E1-E332-452D-CD073FE3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5406-6277-348B-F80A-741DD705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5B1D-9356-8279-2C82-0A957BC6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EE6D-C436-ED93-BE57-0E85599A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FBCA-30F1-E87F-56BA-0B98FAF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8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AC4-FCAE-303A-3334-174660E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5BEF-2FE1-D3E8-DEBD-6B2AB6E9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2850-C519-F5FB-2CC5-BEC114E9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490D-37DF-3103-7935-8DE025FE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FF5A-6E9C-C975-3C48-7F915C38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FA3C-0DFD-B144-5DED-1F8F86BE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227-C4F9-0F32-5F62-D8D0BF9A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772B0-8390-9462-2A28-02596656A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18DB-E2A5-419A-5BF6-A51413C2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89AE4-E9AA-7590-11C5-1AC4DCB7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01F36-C0D8-86F2-E79B-CB8600F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3F50-9F58-3F1E-C823-1EF2A06A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822E-A158-2670-F03E-FFF97A6D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4CF8-73CB-BA07-40BF-191116E7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AEE3-6A19-09DC-A397-6284E9E56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81530-8B7B-BD6F-7DC4-24BD9B70A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2422-E46F-FEAA-9586-C70DFE1F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7E228-B0CF-1F7F-5D1F-53586EB7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99ACF-FE03-3D15-FAD8-F040D907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1FE-B207-397D-8985-4A73760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A4E0E-A0E7-A885-2302-819C354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2AD93-107B-A21F-A421-57234BBE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BB4D-723B-93AA-F582-17E28BD4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BBA98-E429-D7B8-5CB4-CA3B576D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0DF76-3D06-2E01-CA88-258DD4BF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D6A91-5BA4-B025-0657-94BF5DF8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E68-9A60-4B0E-8EA1-FD8546E0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218D-2947-31C8-8844-736A07E9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E13E-6531-D58F-4E44-30914615A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EC28D-0538-8F4D-FC2B-48F6429A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BD99-7891-92CF-D614-571D6A0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17F6-B80E-CEE3-9171-81B02A85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D021-1013-427D-FA91-6584C0E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4EFA6-8AC4-CDC2-0C41-D99168B07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75BA6-88B3-1DF6-8663-757DBD0CD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4311-F82F-3B03-0DF4-1E24B78C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860-4877-34EC-7BC8-F06012D9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C8419-6747-4E43-7909-81716EF5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64524-861D-1B9F-1545-B5AA4C5A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3EDC-6ADF-0D07-68EF-B14EC1F7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17F5-A1EF-9AF2-FF22-88815A47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64307-26E7-49C1-9039-39A0D905E9A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7F71-00CF-4C41-B91F-062F2AE3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4A7B-99D8-11E4-A7FC-66A9A415E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2CEEB-0E47-4AAE-AE8B-727AF31F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hortest-word-distan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ED861-C44A-D7F0-82B2-D8C06CABBFF9}"/>
              </a:ext>
            </a:extLst>
          </p:cNvPr>
          <p:cNvSpPr txBox="1"/>
          <p:nvPr/>
        </p:nvSpPr>
        <p:spPr>
          <a:xfrm>
            <a:off x="4098798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Level of Problem -: Easy</a:t>
            </a:r>
            <a:endParaRPr lang="en-US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Topics include –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Array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, string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endParaRPr lang="en-US" sz="1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BC387-4BCB-6DC5-9C64-A1A0B3172AF1}"/>
              </a:ext>
            </a:extLst>
          </p:cNvPr>
          <p:cNvSpPr txBox="1"/>
          <p:nvPr/>
        </p:nvSpPr>
        <p:spPr>
          <a:xfrm>
            <a:off x="3048762" y="777347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Company Tags -: 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Microsoft- 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2 , 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LinkedIn -11 , Amazon – 3 , Facebook – 2 , salesforce - 2</a:t>
            </a:r>
          </a:p>
          <a:p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7B9C-21E4-A615-0671-CB28A71B3C35}"/>
              </a:ext>
            </a:extLst>
          </p:cNvPr>
          <p:cNvSpPr txBox="1"/>
          <p:nvPr/>
        </p:nvSpPr>
        <p:spPr>
          <a:xfrm>
            <a:off x="276606" y="15024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243. Shortest Word Distance 🔒</a:t>
            </a:r>
            <a:endParaRPr lang="en-US" b="1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6E3D3-5234-D85B-F868-36993536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734"/>
            <a:ext cx="8611043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C194B-C0B2-99FF-C7B7-43D67FA3D2CB}"/>
              </a:ext>
            </a:extLst>
          </p:cNvPr>
          <p:cNvSpPr txBox="1"/>
          <p:nvPr/>
        </p:nvSpPr>
        <p:spPr>
          <a:xfrm>
            <a:off x="75438" y="1719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2ABD6-ED77-C559-9242-944FB71508DA}"/>
              </a:ext>
            </a:extLst>
          </p:cNvPr>
          <p:cNvSpPr txBox="1"/>
          <p:nvPr/>
        </p:nvSpPr>
        <p:spPr>
          <a:xfrm>
            <a:off x="176022" y="5412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B4DF-543F-2F0C-8A34-72B7B6E20E78}"/>
              </a:ext>
            </a:extLst>
          </p:cNvPr>
          <p:cNvSpPr txBox="1"/>
          <p:nvPr/>
        </p:nvSpPr>
        <p:spPr>
          <a:xfrm>
            <a:off x="45720" y="1042845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shortestDistance</a:t>
            </a:r>
            <a:r>
              <a:rPr lang="en-US" dirty="0"/>
              <a:t>(self, </a:t>
            </a:r>
            <a:r>
              <a:rPr lang="en-US" dirty="0" err="1"/>
              <a:t>wordsDict</a:t>
            </a:r>
            <a:r>
              <a:rPr lang="en-US" dirty="0"/>
              <a:t>: List[str], word1: str, word2: str) -&gt; int: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j = -1</a:t>
            </a:r>
          </a:p>
          <a:p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inf</a:t>
            </a:r>
          </a:p>
          <a:p>
            <a:r>
              <a:rPr lang="en-US" dirty="0"/>
              <a:t>        for k, w in enumerate(</a:t>
            </a:r>
            <a:r>
              <a:rPr lang="en-US" dirty="0" err="1"/>
              <a:t>wordsDict</a:t>
            </a:r>
            <a:r>
              <a:rPr lang="en-US" dirty="0"/>
              <a:t>):</a:t>
            </a:r>
          </a:p>
          <a:p>
            <a:r>
              <a:rPr lang="en-US" dirty="0"/>
              <a:t>            if w == word1: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k</a:t>
            </a:r>
          </a:p>
          <a:p>
            <a:r>
              <a:rPr lang="en-US" dirty="0"/>
              <a:t>            if w == word2:</a:t>
            </a:r>
          </a:p>
          <a:p>
            <a:r>
              <a:rPr lang="en-US" dirty="0"/>
              <a:t>                j = k</a:t>
            </a:r>
          </a:p>
          <a:p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!= -1 and j != -1:</a:t>
            </a:r>
          </a:p>
          <a:p>
            <a:r>
              <a:rPr lang="en-US" dirty="0"/>
              <a:t>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abs(</a:t>
            </a:r>
            <a:r>
              <a:rPr lang="en-US" dirty="0" err="1"/>
              <a:t>i</a:t>
            </a:r>
            <a:r>
              <a:rPr lang="en-US" dirty="0"/>
              <a:t> - j))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5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AD0A4-8AE1-1880-CC19-E117FA43D419}"/>
              </a:ext>
            </a:extLst>
          </p:cNvPr>
          <p:cNvSpPr txBox="1"/>
          <p:nvPr/>
        </p:nvSpPr>
        <p:spPr>
          <a:xfrm>
            <a:off x="1524" y="162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557C1-2D98-3FB8-0ACF-3D858702B68C}"/>
              </a:ext>
            </a:extLst>
          </p:cNvPr>
          <p:cNvSpPr txBox="1"/>
          <p:nvPr/>
        </p:nvSpPr>
        <p:spPr>
          <a:xfrm>
            <a:off x="0" y="661244"/>
            <a:ext cx="61173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public int </a:t>
            </a:r>
            <a:r>
              <a:rPr lang="en-US" dirty="0" err="1"/>
              <a:t>shortestDistance</a:t>
            </a:r>
            <a:r>
              <a:rPr lang="en-US" dirty="0"/>
              <a:t>(String[] </a:t>
            </a:r>
            <a:r>
              <a:rPr lang="en-US" dirty="0" err="1"/>
              <a:t>wordsDict</a:t>
            </a:r>
            <a:r>
              <a:rPr lang="en-US" dirty="0"/>
              <a:t>, String word1, String word2) {</a:t>
            </a:r>
          </a:p>
          <a:p>
            <a:r>
              <a:rPr lang="en-US" dirty="0"/>
              <a:t>        int </a:t>
            </a:r>
            <a:r>
              <a:rPr lang="en-US" dirty="0" err="1"/>
              <a:t>ans</a:t>
            </a:r>
            <a:r>
              <a:rPr lang="en-US" dirty="0"/>
              <a:t> = 0x3f3f3f3f;</a:t>
            </a:r>
          </a:p>
          <a:p>
            <a:r>
              <a:rPr lang="en-US" dirty="0"/>
              <a:t>        for (int k = 0, </a:t>
            </a:r>
            <a:r>
              <a:rPr lang="en-US" dirty="0" err="1"/>
              <a:t>i</a:t>
            </a:r>
            <a:r>
              <a:rPr lang="en-US" dirty="0"/>
              <a:t> = -1, j = -1; k &lt; </a:t>
            </a:r>
            <a:r>
              <a:rPr lang="en-US" dirty="0" err="1"/>
              <a:t>wordsDict.length</a:t>
            </a:r>
            <a:r>
              <a:rPr lang="en-US" dirty="0"/>
              <a:t>; ++k) {</a:t>
            </a:r>
          </a:p>
          <a:p>
            <a:r>
              <a:rPr lang="en-US" dirty="0"/>
              <a:t>            if (</a:t>
            </a:r>
            <a:r>
              <a:rPr lang="en-US" dirty="0" err="1"/>
              <a:t>wordsDict</a:t>
            </a:r>
            <a:r>
              <a:rPr lang="en-US" dirty="0"/>
              <a:t>[k].equals(word1)) {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 (</a:t>
            </a:r>
            <a:r>
              <a:rPr lang="en-US" dirty="0" err="1"/>
              <a:t>wordsDict</a:t>
            </a:r>
            <a:r>
              <a:rPr lang="en-US" dirty="0"/>
              <a:t>[k].equals(word2)) {</a:t>
            </a:r>
          </a:p>
          <a:p>
            <a:r>
              <a:rPr lang="en-US" dirty="0"/>
              <a:t>                j = 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!= -1 &amp;&amp; j != -1)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,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j));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80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66D8D-63D5-87EB-1972-E03FE71C7C0B}"/>
              </a:ext>
            </a:extLst>
          </p:cNvPr>
          <p:cNvSpPr txBox="1"/>
          <p:nvPr/>
        </p:nvSpPr>
        <p:spPr>
          <a:xfrm>
            <a:off x="93726" y="1445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D636B-A785-3F4E-21A8-4083B13CEE2A}"/>
              </a:ext>
            </a:extLst>
          </p:cNvPr>
          <p:cNvSpPr txBox="1"/>
          <p:nvPr/>
        </p:nvSpPr>
        <p:spPr>
          <a:xfrm>
            <a:off x="185166" y="659904"/>
            <a:ext cx="6094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shortestDistance</a:t>
            </a:r>
            <a:r>
              <a:rPr lang="en-US" dirty="0"/>
              <a:t>(vector&lt;string&gt;&amp; </a:t>
            </a:r>
            <a:r>
              <a:rPr lang="en-US" dirty="0" err="1"/>
              <a:t>wordsDict</a:t>
            </a:r>
            <a:r>
              <a:rPr lang="en-US" dirty="0"/>
              <a:t>, string word1, string word2) {</a:t>
            </a:r>
          </a:p>
          <a:p>
            <a:r>
              <a:rPr lang="en-US" dirty="0"/>
              <a:t>        int </a:t>
            </a:r>
            <a:r>
              <a:rPr lang="en-US" dirty="0" err="1"/>
              <a:t>ans</a:t>
            </a:r>
            <a:r>
              <a:rPr lang="en-US" dirty="0"/>
              <a:t> = INT_MAX;</a:t>
            </a:r>
          </a:p>
          <a:p>
            <a:r>
              <a:rPr lang="en-US" dirty="0"/>
              <a:t>        for (int k = 0, </a:t>
            </a:r>
            <a:r>
              <a:rPr lang="en-US" dirty="0" err="1"/>
              <a:t>i</a:t>
            </a:r>
            <a:r>
              <a:rPr lang="en-US" dirty="0"/>
              <a:t> = -1, j = -1; k &lt; </a:t>
            </a:r>
            <a:r>
              <a:rPr lang="en-US" dirty="0" err="1"/>
              <a:t>wordsDict.size</a:t>
            </a:r>
            <a:r>
              <a:rPr lang="en-US" dirty="0"/>
              <a:t>(); ++k) {</a:t>
            </a:r>
          </a:p>
          <a:p>
            <a:r>
              <a:rPr lang="en-US" dirty="0"/>
              <a:t>            if (</a:t>
            </a:r>
            <a:r>
              <a:rPr lang="en-US" dirty="0" err="1"/>
              <a:t>wordsDict</a:t>
            </a:r>
            <a:r>
              <a:rPr lang="en-US" dirty="0"/>
              <a:t>[k] == word1) {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 (</a:t>
            </a:r>
            <a:r>
              <a:rPr lang="en-US" dirty="0" err="1"/>
              <a:t>wordsDict</a:t>
            </a:r>
            <a:r>
              <a:rPr lang="en-US" dirty="0"/>
              <a:t>[k] == word2) {</a:t>
            </a:r>
          </a:p>
          <a:p>
            <a:r>
              <a:rPr lang="en-US" dirty="0"/>
              <a:t>                j = 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!= -1 &amp;&amp; j != -1)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abs(</a:t>
            </a:r>
            <a:r>
              <a:rPr lang="en-US" dirty="0" err="1"/>
              <a:t>i</a:t>
            </a:r>
            <a:r>
              <a:rPr lang="en-US" dirty="0"/>
              <a:t> - j));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163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404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1</cp:revision>
  <dcterms:created xsi:type="dcterms:W3CDTF">2024-06-06T08:01:46Z</dcterms:created>
  <dcterms:modified xsi:type="dcterms:W3CDTF">2024-06-06T08:12:41Z</dcterms:modified>
</cp:coreProperties>
</file>