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DD1E-3D41-BEE3-CA40-45A1862FD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192A3-5E93-1F7F-E064-DB4DF0A9A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3621-3A9A-37C1-96B3-BE46D979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3DB-7603-4D8E-9CDD-B5287E2EA2C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D747-32D5-55D9-3F30-327DA41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D1D9-FC67-E3E5-7A5C-9233F314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0290-02D9-411F-B0DC-FFBBD0A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371D-1233-1DEE-F26A-1A6956A5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FBEF3-646B-4BE3-316A-D396589A0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F4AC8-C5B1-3D57-88EE-551C88F3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3DB-7603-4D8E-9CDD-B5287E2EA2C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2D83-9F85-DA4D-9E71-506839D0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E705-654B-C0CB-61FB-6E691AC8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0290-02D9-411F-B0DC-FFBBD0A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8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1D489-42C1-12F1-2062-F55CB5916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F42E4-4A73-C0F4-9D46-FABC0961E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D65D-F037-2A7E-E1EA-96601DBA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3DB-7603-4D8E-9CDD-B5287E2EA2C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0E685-B17A-5276-1836-8A723E2A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2A110-6B37-9286-FEBC-4E8AFE79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0290-02D9-411F-B0DC-FFBBD0A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6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C55C-28CC-ECB7-DC69-C35024E9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8ECD-375E-3560-31D7-649E3D13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CDC99-8396-715B-0865-9F6EE61A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3DB-7603-4D8E-9CDD-B5287E2EA2C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9F8E4-1B32-E823-98FC-78713A93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E8F6-F10D-EC0B-0790-25B19500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0290-02D9-411F-B0DC-FFBBD0A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E7A0-DF96-D607-2B8C-C7E4C0C4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9DD4B-3E1F-7DEF-5E5E-1BE3452C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EB8D4-648A-5D7C-8E69-399832D2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3DB-7603-4D8E-9CDD-B5287E2EA2C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FF6B-2164-2730-5BDE-F53DDD36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9C00F-5C3C-CCEE-3B80-EE583536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0290-02D9-411F-B0DC-FFBBD0A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D70A-B63F-F99E-21AC-14A67E45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2880-762A-9E7E-A2C5-A0ACEEEED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62BC9-13AF-6423-D53A-FBC324035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752A3-9A1C-AC37-DAD5-DBEF02BF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3DB-7603-4D8E-9CDD-B5287E2EA2C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76686-07E8-9F98-061B-739A6A37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E7F6F-2FF8-3C9B-253F-582120D6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0290-02D9-411F-B0DC-FFBBD0A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B3D0-33C6-9BEB-B69A-D381C773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4DE3D-3858-CF35-DC72-8AC9BB1B1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51C23-637F-1D6B-0C1A-817A3D563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3D1CB-7499-ACE7-196F-D52E95EE3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6A722-4D8C-4EF3-D614-3A4813F7A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4A35A-056A-C3C8-24CF-57C9BFBD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3DB-7603-4D8E-9CDD-B5287E2EA2C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9A06F-487A-DF81-9690-F2EECEDA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D0919-FD7B-9A7D-3A9E-D18C1B13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0290-02D9-411F-B0DC-FFBBD0A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D712-C775-E0D0-7835-2C85127D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63128-168A-7946-C10A-C4432717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3DB-7603-4D8E-9CDD-B5287E2EA2C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C7323-AD20-8787-32F2-B8B22C82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C5ACD-0152-DD76-E0C4-9B2BF748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0290-02D9-411F-B0DC-FFBBD0A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7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F78DC-97AB-2B6F-AE76-55D8530C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3DB-7603-4D8E-9CDD-B5287E2EA2C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41A7C-C00E-7A20-207D-58E6AB6C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C4F53-3833-EEC8-2AB6-2E50099B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0290-02D9-411F-B0DC-FFBBD0A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CF24-1D00-7059-1352-A7648BBE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927A-D9DC-9D22-3CB3-66C32AA2B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8C049-992C-90F1-4407-5C65B00F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ED43F-4C72-0A30-EE2B-9B1295B3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3DB-7603-4D8E-9CDD-B5287E2EA2C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A49AB-6E56-03D4-C0A6-F6D897EA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8453D-1B9B-A35A-7DB1-ECC7882A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0290-02D9-411F-B0DC-FFBBD0A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6598-0934-AE99-C263-BD196AEB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53342-5FAC-6184-CEAC-C66094158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2CE46-6732-439E-A5CB-B1D103D88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00B8-8865-9408-5875-B51BEEA6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3DB-7603-4D8E-9CDD-B5287E2EA2C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26172-E535-907A-E6CF-E86A2D55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97044-FD02-656B-7788-E519689D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0290-02D9-411F-B0DC-FFBBD0A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1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317CC-D1FE-210A-0EDC-C893711C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63BB0-C1F8-C9E3-AADD-EB6B01A96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9267D-6235-66C5-2D1A-B7B1118A0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533DB-7603-4D8E-9CDD-B5287E2EA2C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5864-E031-FB9A-50AF-C0EDFD7F5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D38CD-A45B-8470-A1D8-DC0CAC454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D0290-02D9-411F-B0DC-FFBBD0A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missing-rang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D08E56-72BA-B85E-78E0-09578184E7CA}"/>
              </a:ext>
            </a:extLst>
          </p:cNvPr>
          <p:cNvSpPr txBox="1"/>
          <p:nvPr/>
        </p:nvSpPr>
        <p:spPr>
          <a:xfrm>
            <a:off x="4949190" y="126230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Level of Problem - :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Easy </a:t>
            </a:r>
            <a:endParaRPr lang="en-US" sz="20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CFB0C-FA41-8688-8F33-1B87FC0AAF9F}"/>
              </a:ext>
            </a:extLst>
          </p:cNvPr>
          <p:cNvSpPr txBox="1"/>
          <p:nvPr/>
        </p:nvSpPr>
        <p:spPr>
          <a:xfrm>
            <a:off x="4949190" y="52634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Topics Include -: Arrays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A3615-E5AE-D0B7-16C2-CFE8E4CC653A}"/>
              </a:ext>
            </a:extLst>
          </p:cNvPr>
          <p:cNvSpPr txBox="1"/>
          <p:nvPr/>
        </p:nvSpPr>
        <p:spPr>
          <a:xfrm>
            <a:off x="4949190" y="89567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kern="1200" dirty="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</a:rPr>
              <a:t>Company Tags -: </a:t>
            </a:r>
            <a:r>
              <a:rPr lang="en-US" sz="1800" b="1" i="0" kern="120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</a:rPr>
              <a:t>Facebook 8 </a:t>
            </a:r>
            <a:endParaRPr lang="en-US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131E6-411E-F2C0-0C78-0DEA18EB742A}"/>
              </a:ext>
            </a:extLst>
          </p:cNvPr>
          <p:cNvSpPr txBox="1"/>
          <p:nvPr/>
        </p:nvSpPr>
        <p:spPr>
          <a:xfrm>
            <a:off x="139446" y="1449670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dirty="0">
                <a:effectLst/>
                <a:highlight>
                  <a:srgbClr val="FFFFFF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163. Missing Ranges 🔒</a:t>
            </a:r>
            <a:endParaRPr lang="en-US" sz="2000" b="1" i="0" dirty="0"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BB8D46-9AFC-FCC7-D181-F241BDC75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1916"/>
            <a:ext cx="8723376" cy="244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672C7-4202-A4AB-C7CB-557DB7CF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9200" cy="4094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5AA00-F4C8-114E-2A7C-4F7B4796F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4480"/>
            <a:ext cx="3606985" cy="24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6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4C67A9-1FF6-220A-CD25-F4CF1A53A827}"/>
              </a:ext>
            </a:extLst>
          </p:cNvPr>
          <p:cNvSpPr txBox="1"/>
          <p:nvPr/>
        </p:nvSpPr>
        <p:spPr>
          <a:xfrm>
            <a:off x="1524" y="10794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Solutions -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D0979-0260-CD42-0569-ED6458D705C6}"/>
              </a:ext>
            </a:extLst>
          </p:cNvPr>
          <p:cNvSpPr txBox="1"/>
          <p:nvPr/>
        </p:nvSpPr>
        <p:spPr>
          <a:xfrm>
            <a:off x="0" y="477274"/>
            <a:ext cx="611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7396B-F591-1144-9C82-4C125691C162}"/>
              </a:ext>
            </a:extLst>
          </p:cNvPr>
          <p:cNvSpPr txBox="1"/>
          <p:nvPr/>
        </p:nvSpPr>
        <p:spPr>
          <a:xfrm>
            <a:off x="-21336" y="1215938"/>
            <a:ext cx="61173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Solution:</a:t>
            </a:r>
          </a:p>
          <a:p>
            <a:r>
              <a:rPr lang="en-US" dirty="0"/>
              <a:t>    def </a:t>
            </a:r>
            <a:r>
              <a:rPr lang="en-US" dirty="0" err="1"/>
              <a:t>findMissingRanges</a:t>
            </a:r>
            <a:r>
              <a:rPr lang="en-US" dirty="0"/>
              <a:t>(</a:t>
            </a:r>
          </a:p>
          <a:p>
            <a:r>
              <a:rPr lang="en-US" dirty="0"/>
              <a:t>        self, </a:t>
            </a:r>
            <a:r>
              <a:rPr lang="en-US" dirty="0" err="1"/>
              <a:t>nums</a:t>
            </a:r>
            <a:r>
              <a:rPr lang="en-US" dirty="0"/>
              <a:t>: List[int], lower: int, upper: int</a:t>
            </a:r>
          </a:p>
          <a:p>
            <a:r>
              <a:rPr lang="en-US" dirty="0"/>
              <a:t>    ) -&gt; List[List[int]]:</a:t>
            </a:r>
          </a:p>
          <a:p>
            <a:r>
              <a:rPr lang="en-US" dirty="0"/>
              <a:t>        n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</a:t>
            </a:r>
          </a:p>
          <a:p>
            <a:r>
              <a:rPr lang="en-US" dirty="0"/>
              <a:t>        if n == 0:</a:t>
            </a:r>
          </a:p>
          <a:p>
            <a:r>
              <a:rPr lang="en-US" dirty="0"/>
              <a:t>            return [[lower, upper]]</a:t>
            </a:r>
          </a:p>
          <a:p>
            <a:r>
              <a:rPr lang="en-US" dirty="0"/>
              <a:t>        </a:t>
            </a:r>
            <a:r>
              <a:rPr lang="en-US" dirty="0" err="1"/>
              <a:t>ans</a:t>
            </a:r>
            <a:r>
              <a:rPr lang="en-US" dirty="0"/>
              <a:t> = []</a:t>
            </a:r>
          </a:p>
          <a:p>
            <a:r>
              <a:rPr lang="en-US" dirty="0"/>
              <a:t>        if </a:t>
            </a:r>
            <a:r>
              <a:rPr lang="en-US" dirty="0" err="1"/>
              <a:t>nums</a:t>
            </a:r>
            <a:r>
              <a:rPr lang="en-US" dirty="0"/>
              <a:t>[0] &gt; lower:</a:t>
            </a:r>
          </a:p>
          <a:p>
            <a:r>
              <a:rPr lang="en-US" dirty="0"/>
              <a:t>            </a:t>
            </a:r>
            <a:r>
              <a:rPr lang="en-US" dirty="0" err="1"/>
              <a:t>ans.append</a:t>
            </a:r>
            <a:r>
              <a:rPr lang="en-US" dirty="0"/>
              <a:t>([lower, </a:t>
            </a:r>
            <a:r>
              <a:rPr lang="en-US" dirty="0" err="1"/>
              <a:t>nums</a:t>
            </a:r>
            <a:r>
              <a:rPr lang="en-US" dirty="0"/>
              <a:t>[0] - 1])</a:t>
            </a:r>
          </a:p>
          <a:p>
            <a:r>
              <a:rPr lang="en-US" dirty="0"/>
              <a:t>        for a, b in pairwise(</a:t>
            </a:r>
            <a:r>
              <a:rPr lang="en-US" dirty="0" err="1"/>
              <a:t>nums</a:t>
            </a:r>
            <a:r>
              <a:rPr lang="en-US" dirty="0"/>
              <a:t>):</a:t>
            </a:r>
          </a:p>
          <a:p>
            <a:r>
              <a:rPr lang="en-US" dirty="0"/>
              <a:t>            if b - a &gt; 1:</a:t>
            </a:r>
          </a:p>
          <a:p>
            <a:r>
              <a:rPr lang="en-US" dirty="0"/>
              <a:t>                </a:t>
            </a:r>
            <a:r>
              <a:rPr lang="en-US" dirty="0" err="1"/>
              <a:t>ans.append</a:t>
            </a:r>
            <a:r>
              <a:rPr lang="en-US" dirty="0"/>
              <a:t>([a + 1, b - 1])</a:t>
            </a:r>
          </a:p>
          <a:p>
            <a:r>
              <a:rPr lang="en-US" dirty="0"/>
              <a:t>        if </a:t>
            </a:r>
            <a:r>
              <a:rPr lang="en-US" dirty="0" err="1"/>
              <a:t>nums</a:t>
            </a:r>
            <a:r>
              <a:rPr lang="en-US" dirty="0"/>
              <a:t>[-1] &lt; upper:</a:t>
            </a:r>
          </a:p>
          <a:p>
            <a:r>
              <a:rPr lang="en-US" dirty="0"/>
              <a:t>            </a:t>
            </a:r>
            <a:r>
              <a:rPr lang="en-US" dirty="0" err="1"/>
              <a:t>ans.append</a:t>
            </a:r>
            <a:r>
              <a:rPr lang="en-US" dirty="0"/>
              <a:t>([</a:t>
            </a:r>
            <a:r>
              <a:rPr lang="en-US" dirty="0" err="1"/>
              <a:t>nums</a:t>
            </a:r>
            <a:r>
              <a:rPr lang="en-US" dirty="0"/>
              <a:t>[-1] + 1, upper])</a:t>
            </a:r>
          </a:p>
          <a:p>
            <a:r>
              <a:rPr lang="en-US" dirty="0"/>
              <a:t>        return </a:t>
            </a:r>
            <a:r>
              <a:rPr lang="en-US" dirty="0" err="1"/>
              <a:t>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3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320B5A-32A1-41F9-5695-4B219C3D8741}"/>
              </a:ext>
            </a:extLst>
          </p:cNvPr>
          <p:cNvSpPr txBox="1"/>
          <p:nvPr/>
        </p:nvSpPr>
        <p:spPr>
          <a:xfrm>
            <a:off x="1524" y="21767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BED8D-5D83-EADA-0AF3-05406E1D84EE}"/>
              </a:ext>
            </a:extLst>
          </p:cNvPr>
          <p:cNvSpPr txBox="1"/>
          <p:nvPr/>
        </p:nvSpPr>
        <p:spPr>
          <a:xfrm>
            <a:off x="-21336" y="671691"/>
            <a:ext cx="611733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 {</a:t>
            </a:r>
          </a:p>
          <a:p>
            <a:r>
              <a:rPr lang="en-US" dirty="0"/>
              <a:t>    public List&lt;List&lt;Integer&gt;&gt; </a:t>
            </a:r>
            <a:r>
              <a:rPr lang="en-US" dirty="0" err="1"/>
              <a:t>findMissingRanges</a:t>
            </a:r>
            <a:r>
              <a:rPr lang="en-US" dirty="0"/>
              <a:t>(int[] </a:t>
            </a:r>
            <a:r>
              <a:rPr lang="en-US" dirty="0" err="1"/>
              <a:t>nums</a:t>
            </a:r>
            <a:r>
              <a:rPr lang="en-US" dirty="0"/>
              <a:t>, int lower, int upper) {</a:t>
            </a:r>
          </a:p>
          <a:p>
            <a:r>
              <a:rPr lang="en-US" dirty="0"/>
              <a:t>        int n = </a:t>
            </a:r>
            <a:r>
              <a:rPr lang="en-US" dirty="0" err="1"/>
              <a:t>nums.length</a:t>
            </a:r>
            <a:r>
              <a:rPr lang="en-US" dirty="0"/>
              <a:t>;</a:t>
            </a:r>
          </a:p>
          <a:p>
            <a:r>
              <a:rPr lang="en-US" dirty="0"/>
              <a:t>        if (n == 0)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List.of</a:t>
            </a:r>
            <a:r>
              <a:rPr lang="en-US" dirty="0"/>
              <a:t>(</a:t>
            </a:r>
            <a:r>
              <a:rPr lang="en-US" dirty="0" err="1"/>
              <a:t>List.of</a:t>
            </a:r>
            <a:r>
              <a:rPr lang="en-US" dirty="0"/>
              <a:t>(lower, upper));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List&lt;List&lt;Integer&gt;&gt; </a:t>
            </a:r>
            <a:r>
              <a:rPr lang="en-US" dirty="0" err="1"/>
              <a:t>ans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        if (</a:t>
            </a:r>
            <a:r>
              <a:rPr lang="en-US" dirty="0" err="1"/>
              <a:t>nums</a:t>
            </a:r>
            <a:r>
              <a:rPr lang="en-US" dirty="0"/>
              <a:t>[0] &gt; lower) {</a:t>
            </a:r>
          </a:p>
          <a:p>
            <a:r>
              <a:rPr lang="en-US" dirty="0"/>
              <a:t>            </a:t>
            </a:r>
            <a:r>
              <a:rPr lang="en-US" dirty="0" err="1"/>
              <a:t>ans.add</a:t>
            </a:r>
            <a:r>
              <a:rPr lang="en-US" dirty="0"/>
              <a:t>(</a:t>
            </a:r>
            <a:r>
              <a:rPr lang="en-US" dirty="0" err="1"/>
              <a:t>List.of</a:t>
            </a:r>
            <a:r>
              <a:rPr lang="en-US" dirty="0"/>
              <a:t>(lower, </a:t>
            </a:r>
            <a:r>
              <a:rPr lang="en-US" dirty="0" err="1"/>
              <a:t>nums</a:t>
            </a:r>
            <a:r>
              <a:rPr lang="en-US" dirty="0"/>
              <a:t>[0] - 1));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    if (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-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- 1] &gt; 1) {</a:t>
            </a:r>
          </a:p>
          <a:p>
            <a:r>
              <a:rPr lang="en-US" dirty="0"/>
              <a:t>                </a:t>
            </a:r>
            <a:r>
              <a:rPr lang="en-US" dirty="0" err="1"/>
              <a:t>ans.add</a:t>
            </a:r>
            <a:r>
              <a:rPr lang="en-US" dirty="0"/>
              <a:t>(</a:t>
            </a:r>
            <a:r>
              <a:rPr lang="en-US" dirty="0" err="1"/>
              <a:t>List.of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- 1] + 1,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- 1));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 (</a:t>
            </a:r>
            <a:r>
              <a:rPr lang="en-US" dirty="0" err="1"/>
              <a:t>nums</a:t>
            </a:r>
            <a:r>
              <a:rPr lang="en-US" dirty="0"/>
              <a:t>[n - 1] &lt; upper) {</a:t>
            </a:r>
          </a:p>
          <a:p>
            <a:r>
              <a:rPr lang="en-US" dirty="0"/>
              <a:t>            </a:t>
            </a:r>
            <a:r>
              <a:rPr lang="en-US" dirty="0" err="1"/>
              <a:t>ans.add</a:t>
            </a:r>
            <a:r>
              <a:rPr lang="en-US" dirty="0"/>
              <a:t>(</a:t>
            </a:r>
            <a:r>
              <a:rPr lang="en-US" dirty="0" err="1"/>
              <a:t>List.of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[n - 1] + 1, upper));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33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DB3B82-BC62-1818-C1FA-26B1C197A587}"/>
              </a:ext>
            </a:extLst>
          </p:cNvPr>
          <p:cNvSpPr txBox="1"/>
          <p:nvPr/>
        </p:nvSpPr>
        <p:spPr>
          <a:xfrm>
            <a:off x="1524" y="15366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CBBA2-27AD-3B47-D458-9490F2BAC88D}"/>
              </a:ext>
            </a:extLst>
          </p:cNvPr>
          <p:cNvSpPr txBox="1"/>
          <p:nvPr/>
        </p:nvSpPr>
        <p:spPr>
          <a:xfrm>
            <a:off x="0" y="502920"/>
            <a:ext cx="611733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vector&lt;vector&lt;int&gt;&gt; </a:t>
            </a:r>
            <a:r>
              <a:rPr lang="en-US" dirty="0" err="1"/>
              <a:t>findMissingRanges</a:t>
            </a:r>
            <a:r>
              <a:rPr lang="en-US" dirty="0"/>
              <a:t>(vector&lt;int&gt;&amp; </a:t>
            </a:r>
            <a:r>
              <a:rPr lang="en-US" dirty="0" err="1"/>
              <a:t>nums</a:t>
            </a:r>
            <a:r>
              <a:rPr lang="en-US" dirty="0"/>
              <a:t>, int lower, int upper) {</a:t>
            </a:r>
          </a:p>
          <a:p>
            <a:r>
              <a:rPr lang="en-US" dirty="0"/>
              <a:t>        int n = </a:t>
            </a:r>
            <a:r>
              <a:rPr lang="en-US" dirty="0" err="1"/>
              <a:t>nums.size</a:t>
            </a:r>
            <a:r>
              <a:rPr lang="en-US" dirty="0"/>
              <a:t>();</a:t>
            </a:r>
          </a:p>
          <a:p>
            <a:r>
              <a:rPr lang="en-US" dirty="0"/>
              <a:t>        if (n == 0) {</a:t>
            </a:r>
          </a:p>
          <a:p>
            <a:r>
              <a:rPr lang="en-US" dirty="0"/>
              <a:t>            return {{lower, upper}};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vector&lt;vector&lt;int&gt;&gt;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        if (</a:t>
            </a:r>
            <a:r>
              <a:rPr lang="en-US" dirty="0" err="1"/>
              <a:t>nums</a:t>
            </a:r>
            <a:r>
              <a:rPr lang="en-US" dirty="0"/>
              <a:t>[0] &gt; lower) {</a:t>
            </a:r>
          </a:p>
          <a:p>
            <a:r>
              <a:rPr lang="en-US" dirty="0"/>
              <a:t>            </a:t>
            </a:r>
            <a:r>
              <a:rPr lang="en-US" dirty="0" err="1"/>
              <a:t>ans.push_back</a:t>
            </a:r>
            <a:r>
              <a:rPr lang="en-US" dirty="0"/>
              <a:t>({lower, </a:t>
            </a:r>
            <a:r>
              <a:rPr lang="en-US" dirty="0" err="1"/>
              <a:t>nums</a:t>
            </a:r>
            <a:r>
              <a:rPr lang="en-US" dirty="0"/>
              <a:t>[0] - 1});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nums.size</a:t>
            </a:r>
            <a:r>
              <a:rPr lang="en-US" dirty="0"/>
              <a:t>();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    if (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-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- 1] &gt; 1) {</a:t>
            </a:r>
          </a:p>
          <a:p>
            <a:r>
              <a:rPr lang="en-US" dirty="0"/>
              <a:t>                </a:t>
            </a:r>
            <a:r>
              <a:rPr lang="en-US" dirty="0" err="1"/>
              <a:t>ans.push_back</a:t>
            </a:r>
            <a:r>
              <a:rPr lang="en-US" dirty="0"/>
              <a:t>({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- 1] + 1,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- 1});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 (</a:t>
            </a:r>
            <a:r>
              <a:rPr lang="en-US" dirty="0" err="1"/>
              <a:t>nums</a:t>
            </a:r>
            <a:r>
              <a:rPr lang="en-US" dirty="0"/>
              <a:t>[n - 1] &lt; upper) {</a:t>
            </a:r>
          </a:p>
          <a:p>
            <a:r>
              <a:rPr lang="en-US" dirty="0"/>
              <a:t>            </a:t>
            </a:r>
            <a:r>
              <a:rPr lang="en-US" dirty="0" err="1"/>
              <a:t>ans.push_back</a:t>
            </a:r>
            <a:r>
              <a:rPr lang="en-US" dirty="0"/>
              <a:t>({</a:t>
            </a:r>
            <a:r>
              <a:rPr lang="en-US" dirty="0" err="1"/>
              <a:t>nums</a:t>
            </a:r>
            <a:r>
              <a:rPr lang="en-US" dirty="0"/>
              <a:t>[n - 1] + 1, upper});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8785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560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garg</dc:creator>
  <cp:lastModifiedBy>Yash garg</cp:lastModifiedBy>
  <cp:revision>2</cp:revision>
  <dcterms:created xsi:type="dcterms:W3CDTF">2024-06-04T16:04:26Z</dcterms:created>
  <dcterms:modified xsi:type="dcterms:W3CDTF">2024-06-04T16:49:53Z</dcterms:modified>
</cp:coreProperties>
</file>