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4D8E-8E71-9535-386D-E635666DE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CACDC-5AD7-0146-7AAC-5F04B64F4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9558-3032-6285-D2DF-C845425D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3C4A-7A73-4664-96C8-E432F744939B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B7E5F-16E0-4C0E-1E85-04CC1AB1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2805D-97C0-451B-9607-D605EDBE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C725-06D4-48AB-B42D-61E6D61B0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7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1504-DE0E-182E-8527-4CE0A20C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A05DB-B03A-E056-53D9-A18B6B9E1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4A17-74AA-661C-9034-AAF525EC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3C4A-7A73-4664-96C8-E432F744939B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4C0E-5CD9-DE5F-C904-7BA5181F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6277-6FAF-CDDC-C162-DD3174F0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C725-06D4-48AB-B42D-61E6D61B0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8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7A8F0-FD9F-C961-B759-059CC5215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087B6-CA0E-937E-C301-C107075A9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97F7-E476-1257-2701-021CF38F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3C4A-7A73-4664-96C8-E432F744939B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40315-DC80-DD75-7E93-AFC72CCB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08969-2247-48CF-C731-8A9210D9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C725-06D4-48AB-B42D-61E6D61B0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4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BA60-CCF6-852B-DB74-0FCFA15D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50F8-0DE7-29C1-6B2B-D5A274F8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837B-F37A-6C60-4300-6DA3EA32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3C4A-7A73-4664-96C8-E432F744939B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DC6B2-ABB1-9DB9-18B1-CCF37506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320C-A2C5-08DD-BE85-D7A8B6FF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C725-06D4-48AB-B42D-61E6D61B0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5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276A-82E2-2BDE-D6AB-5D2999E0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0CE13-5753-FFD4-7B6D-91CB8AAC7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5208-E0E6-4A68-7529-6A1F137C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3C4A-7A73-4664-96C8-E432F744939B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7DEB-0DCB-5F6C-D181-24D84312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18C5D-BCED-A801-06B6-45F81CB8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C725-06D4-48AB-B42D-61E6D61B0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7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B34B-90B0-C738-BF83-D0E2C8C8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508A-36FE-76FB-668E-C1CD4BA76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1902B-3890-5555-7B6E-07669DDCB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E5468-4487-86C0-DCD0-40055942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3C4A-7A73-4664-96C8-E432F744939B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0FEB0-BBC1-CBA0-B4B3-18677749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DE487-E4FC-10F4-5862-82FD533A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C725-06D4-48AB-B42D-61E6D61B0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90B5-14B5-17A3-6D8E-0C16CF71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6B5DC-A1D2-B727-A882-867E1F3F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034D-2F0C-604D-99FB-7A428DDEB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1E465-BC29-8A6D-2D53-D12807AF5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518EB-D864-545F-DC61-4F666F799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4D997-5965-4887-12FB-BECA5F68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3C4A-7A73-4664-96C8-E432F744939B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3D44-8C50-0455-1CDA-711E1C7B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28FD-D7E7-ACB2-2748-4EFE9A92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C725-06D4-48AB-B42D-61E6D61B0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8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750-BA98-A669-25D2-A157E011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374E8-62DA-C38D-A4FD-8F501E64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3C4A-7A73-4664-96C8-E432F744939B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20E18-AE21-1ED8-E30E-2F33286B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D3864-73EB-D676-52A5-B5ACC61D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C725-06D4-48AB-B42D-61E6D61B0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2E2F7-4B63-F439-66AD-27EA497A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3C4A-7A73-4664-96C8-E432F744939B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C3739-F537-3473-AF47-D471FA70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F491-A530-B835-78E5-39874728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C725-06D4-48AB-B42D-61E6D61B0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2A5A-B870-CB45-EE00-99F75E20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A7D0-0F12-1A56-0B34-3DDCEB0C2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351B-0A1C-9A63-67B2-35D7531FD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CA889-32D4-4A20-843D-B1A69513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3C4A-7A73-4664-96C8-E432F744939B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EFEED-05D7-3A74-02A9-D1A9AB3B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30319-996E-D06F-DBA8-437D9F4A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C725-06D4-48AB-B42D-61E6D61B0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2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3ED2-BCFF-31BC-4FB2-D6027ADF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C7847-31F6-01CA-06DE-A6E347F93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A499B-F434-A5F9-9A99-24A7DBB2B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E91AC-405D-257E-BE8F-5405F408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3C4A-7A73-4664-96C8-E432F744939B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5748F-A446-5560-9CA7-E80FDE1C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FC9DB-B567-9F29-D694-63CE7F0C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C725-06D4-48AB-B42D-61E6D61B0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8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E7A29-F061-07AA-9171-A03AB30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4AD1-415C-D738-9D2D-87969818B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8D48-C821-6296-033D-A3BF2E4BE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73C4A-7A73-4664-96C8-E432F744939B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8949-F631-4E5D-AA56-26C840DAE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8FB56-458B-B8FA-FD1D-800B24F0B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AC725-06D4-48AB-B42D-61E6D61B0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4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652F6-95D6-BE48-0576-E787153A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968"/>
            <a:ext cx="12192000" cy="54930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F66D66-0667-330F-2A6E-FC0088D7A4BA}"/>
              </a:ext>
            </a:extLst>
          </p:cNvPr>
          <p:cNvSpPr/>
          <p:nvPr/>
        </p:nvSpPr>
        <p:spPr>
          <a:xfrm>
            <a:off x="1005840" y="2082800"/>
            <a:ext cx="75184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37F76-CA2E-2924-D287-8A5E1928E4DA}"/>
              </a:ext>
            </a:extLst>
          </p:cNvPr>
          <p:cNvSpPr txBox="1"/>
          <p:nvPr/>
        </p:nvSpPr>
        <p:spPr>
          <a:xfrm>
            <a:off x="102870" y="5595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difficulty: Medium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7121A-84D7-EB1C-0F31-383297B865AC}"/>
              </a:ext>
            </a:extLst>
          </p:cNvPr>
          <p:cNvSpPr txBox="1"/>
          <p:nvPr/>
        </p:nvSpPr>
        <p:spPr>
          <a:xfrm>
            <a:off x="1524" y="63672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tags:    - Recursion    - Array    - 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F6E27-A491-CB7B-3F61-BFB2E47967D2}"/>
              </a:ext>
            </a:extLst>
          </p:cNvPr>
          <p:cNvSpPr txBox="1"/>
          <p:nvPr/>
        </p:nvSpPr>
        <p:spPr>
          <a:xfrm>
            <a:off x="5065776" y="425285"/>
            <a:ext cx="492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Tag – Facebook 4 , Google 2, Uber 3</a:t>
            </a:r>
          </a:p>
        </p:txBody>
      </p:sp>
    </p:spTree>
    <p:extLst>
      <p:ext uri="{BB962C8B-B14F-4D97-AF65-F5344CB8AC3E}">
        <p14:creationId xmlns:p14="http://schemas.microsoft.com/office/powerpoint/2010/main" val="55844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517F6D-545D-FCD4-1874-C51DDF6BAFC6}"/>
              </a:ext>
            </a:extLst>
          </p:cNvPr>
          <p:cNvSpPr txBox="1"/>
          <p:nvPr/>
        </p:nvSpPr>
        <p:spPr>
          <a:xfrm>
            <a:off x="121158" y="10794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B4986-002E-526A-573A-7226F494A022}"/>
              </a:ext>
            </a:extLst>
          </p:cNvPr>
          <p:cNvSpPr txBox="1"/>
          <p:nvPr/>
        </p:nvSpPr>
        <p:spPr>
          <a:xfrm>
            <a:off x="0" y="545051"/>
            <a:ext cx="60944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Solution:</a:t>
            </a:r>
          </a:p>
          <a:p>
            <a:r>
              <a:rPr lang="en-US" dirty="0"/>
              <a:t>    def </a:t>
            </a:r>
            <a:r>
              <a:rPr lang="en-US" dirty="0" err="1"/>
              <a:t>findStrobogrammatic</a:t>
            </a:r>
            <a:r>
              <a:rPr lang="en-US" dirty="0"/>
              <a:t>(self, n: int) -&gt; List[str]:</a:t>
            </a:r>
          </a:p>
          <a:p>
            <a:r>
              <a:rPr lang="en-US" dirty="0"/>
              <a:t>        def </a:t>
            </a:r>
            <a:r>
              <a:rPr lang="en-US" dirty="0" err="1"/>
              <a:t>dfs</a:t>
            </a:r>
            <a:r>
              <a:rPr lang="en-US" dirty="0"/>
              <a:t>(u):</a:t>
            </a:r>
          </a:p>
          <a:p>
            <a:r>
              <a:rPr lang="en-US" dirty="0"/>
              <a:t>            if u == 0:</a:t>
            </a:r>
          </a:p>
          <a:p>
            <a:r>
              <a:rPr lang="en-US" dirty="0"/>
              <a:t>                return ['']</a:t>
            </a:r>
          </a:p>
          <a:p>
            <a:r>
              <a:rPr lang="en-US" dirty="0"/>
              <a:t>            if u == 1:</a:t>
            </a:r>
          </a:p>
          <a:p>
            <a:r>
              <a:rPr lang="en-US" dirty="0"/>
              <a:t>                return ['0', '1', '8']</a:t>
            </a:r>
          </a:p>
          <a:p>
            <a:r>
              <a:rPr lang="en-US" dirty="0"/>
              <a:t>            </a:t>
            </a:r>
            <a:r>
              <a:rPr lang="en-US" dirty="0" err="1"/>
              <a:t>ans</a:t>
            </a:r>
            <a:r>
              <a:rPr lang="en-US" dirty="0"/>
              <a:t> = []</a:t>
            </a:r>
          </a:p>
          <a:p>
            <a:r>
              <a:rPr lang="en-US" dirty="0"/>
              <a:t>            for v in </a:t>
            </a:r>
            <a:r>
              <a:rPr lang="en-US" dirty="0" err="1"/>
              <a:t>dfs</a:t>
            </a:r>
            <a:r>
              <a:rPr lang="en-US" dirty="0"/>
              <a:t>(u - 2):</a:t>
            </a:r>
          </a:p>
          <a:p>
            <a:r>
              <a:rPr lang="en-US" dirty="0"/>
              <a:t>                for l, r in ('11', '88', '69', '96'):</a:t>
            </a:r>
          </a:p>
          <a:p>
            <a:r>
              <a:rPr lang="en-US" dirty="0"/>
              <a:t>                    </a:t>
            </a:r>
            <a:r>
              <a:rPr lang="en-US" dirty="0" err="1"/>
              <a:t>ans.append</a:t>
            </a:r>
            <a:r>
              <a:rPr lang="en-US" dirty="0"/>
              <a:t>(l + v + r)</a:t>
            </a:r>
          </a:p>
          <a:p>
            <a:r>
              <a:rPr lang="en-US" dirty="0"/>
              <a:t>                if u != n:</a:t>
            </a:r>
          </a:p>
          <a:p>
            <a:r>
              <a:rPr lang="en-US" dirty="0"/>
              <a:t>                    </a:t>
            </a:r>
            <a:r>
              <a:rPr lang="en-US" dirty="0" err="1"/>
              <a:t>ans.append</a:t>
            </a:r>
            <a:r>
              <a:rPr lang="en-US" dirty="0"/>
              <a:t>('0' + v + '0')</a:t>
            </a:r>
          </a:p>
          <a:p>
            <a:r>
              <a:rPr lang="en-US" dirty="0"/>
              <a:t>            return </a:t>
            </a:r>
            <a:r>
              <a:rPr lang="en-US" dirty="0" err="1"/>
              <a:t>ans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return </a:t>
            </a:r>
            <a:r>
              <a:rPr lang="en-US" dirty="0" err="1"/>
              <a:t>dfs</a:t>
            </a:r>
            <a:r>
              <a:rPr lang="en-US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43829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FF27CC-86B3-8C67-CCA4-3E3EC2548F9F}"/>
              </a:ext>
            </a:extLst>
          </p:cNvPr>
          <p:cNvSpPr txBox="1"/>
          <p:nvPr/>
        </p:nvSpPr>
        <p:spPr>
          <a:xfrm>
            <a:off x="1524" y="0"/>
            <a:ext cx="6094476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 {</a:t>
            </a:r>
          </a:p>
          <a:p>
            <a:r>
              <a:rPr lang="en-US" dirty="0"/>
              <a:t>    private static final int[][] PAIRS = {{1, 1}, {8, 8}, {6, 9}, {9, 6}};</a:t>
            </a:r>
          </a:p>
          <a:p>
            <a:r>
              <a:rPr lang="en-US" dirty="0"/>
              <a:t>    private int n;</a:t>
            </a:r>
          </a:p>
          <a:p>
            <a:endParaRPr lang="en-US" dirty="0"/>
          </a:p>
          <a:p>
            <a:r>
              <a:rPr lang="en-US" dirty="0"/>
              <a:t>    public List&lt;String&gt; </a:t>
            </a:r>
            <a:r>
              <a:rPr lang="en-US" dirty="0" err="1"/>
              <a:t>findStrobogrammatic</a:t>
            </a:r>
            <a:r>
              <a:rPr lang="en-US" dirty="0"/>
              <a:t>(int n) {</a:t>
            </a:r>
          </a:p>
          <a:p>
            <a:r>
              <a:rPr lang="en-US" dirty="0"/>
              <a:t>        </a:t>
            </a:r>
            <a:r>
              <a:rPr lang="en-US" dirty="0" err="1"/>
              <a:t>this.n</a:t>
            </a:r>
            <a:r>
              <a:rPr lang="en-US" dirty="0"/>
              <a:t> = n;</a:t>
            </a:r>
          </a:p>
          <a:p>
            <a:r>
              <a:rPr lang="en-US" dirty="0"/>
              <a:t>        return </a:t>
            </a:r>
            <a:r>
              <a:rPr lang="en-US" dirty="0" err="1"/>
              <a:t>dfs</a:t>
            </a:r>
            <a:r>
              <a:rPr lang="en-US" dirty="0"/>
              <a:t>(n);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private List&lt;String&gt; </a:t>
            </a:r>
            <a:r>
              <a:rPr lang="en-US" dirty="0" err="1"/>
              <a:t>dfs</a:t>
            </a:r>
            <a:r>
              <a:rPr lang="en-US" dirty="0"/>
              <a:t>(int u) {</a:t>
            </a:r>
          </a:p>
          <a:p>
            <a:r>
              <a:rPr lang="en-US" dirty="0"/>
              <a:t>        if (u == 0)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Collections.singletonList</a:t>
            </a:r>
            <a:r>
              <a:rPr lang="en-US" dirty="0"/>
              <a:t>("");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if (u == 1)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Arrays.asList</a:t>
            </a:r>
            <a:r>
              <a:rPr lang="en-US" dirty="0"/>
              <a:t>("0", "1", "8");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List&lt;String&gt; </a:t>
            </a:r>
            <a:r>
              <a:rPr lang="en-US" dirty="0" err="1"/>
              <a:t>ans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        for (String v : </a:t>
            </a:r>
            <a:r>
              <a:rPr lang="en-US" dirty="0" err="1"/>
              <a:t>dfs</a:t>
            </a:r>
            <a:r>
              <a:rPr lang="en-US" dirty="0"/>
              <a:t>(u - 2)) {</a:t>
            </a:r>
          </a:p>
          <a:p>
            <a:r>
              <a:rPr lang="en-US" dirty="0"/>
              <a:t>            for (var p : PAIRS) {</a:t>
            </a:r>
          </a:p>
          <a:p>
            <a:r>
              <a:rPr lang="en-US" dirty="0"/>
              <a:t>                </a:t>
            </a:r>
            <a:r>
              <a:rPr lang="en-US" dirty="0" err="1"/>
              <a:t>ans.add</a:t>
            </a:r>
            <a:r>
              <a:rPr lang="en-US" dirty="0"/>
              <a:t>(p[0] + v + p[1]);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if (u != n) {</a:t>
            </a:r>
          </a:p>
          <a:p>
            <a:r>
              <a:rPr lang="en-US" dirty="0"/>
              <a:t>                </a:t>
            </a:r>
            <a:r>
              <a:rPr lang="en-US" dirty="0" err="1"/>
              <a:t>ans.add</a:t>
            </a:r>
            <a:r>
              <a:rPr lang="en-US" dirty="0"/>
              <a:t>(0 + v + 0);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71073-FFFC-03B2-0FFA-36506D59217C}"/>
              </a:ext>
            </a:extLst>
          </p:cNvPr>
          <p:cNvSpPr txBox="1"/>
          <p:nvPr/>
        </p:nvSpPr>
        <p:spPr>
          <a:xfrm>
            <a:off x="7626096" y="393192"/>
            <a:ext cx="311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0586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13D285-D402-4AFD-F349-05DF3FF51084}"/>
              </a:ext>
            </a:extLst>
          </p:cNvPr>
          <p:cNvSpPr txBox="1"/>
          <p:nvPr/>
        </p:nvSpPr>
        <p:spPr>
          <a:xfrm>
            <a:off x="1524" y="0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return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EEBA2-5DBA-8766-46BD-8BFAE83F88FB}"/>
              </a:ext>
            </a:extLst>
          </p:cNvPr>
          <p:cNvSpPr txBox="1"/>
          <p:nvPr/>
        </p:nvSpPr>
        <p:spPr>
          <a:xfrm>
            <a:off x="-73152" y="1035969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027B2-EF47-FB88-0F74-0CE2ECAB67AD}"/>
              </a:ext>
            </a:extLst>
          </p:cNvPr>
          <p:cNvSpPr txBox="1"/>
          <p:nvPr/>
        </p:nvSpPr>
        <p:spPr>
          <a:xfrm>
            <a:off x="0" y="1517940"/>
            <a:ext cx="611733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const vector&lt;pair&lt;char, char&gt;&gt; pairs = {{'1', '1'}, {'8', '8'}, {'6', '9'}, {'9', '6'}};</a:t>
            </a:r>
          </a:p>
          <a:p>
            <a:endParaRPr lang="en-US" dirty="0"/>
          </a:p>
          <a:p>
            <a:r>
              <a:rPr lang="en-US" dirty="0"/>
              <a:t>    vector&lt;string&gt; </a:t>
            </a:r>
            <a:r>
              <a:rPr lang="en-US" dirty="0" err="1"/>
              <a:t>findStrobogrammatic</a:t>
            </a:r>
            <a:r>
              <a:rPr lang="en-US" dirty="0"/>
              <a:t>(int n) {</a:t>
            </a:r>
          </a:p>
          <a:p>
            <a:r>
              <a:rPr lang="en-US" dirty="0"/>
              <a:t>        function&lt;vector&lt;string&gt;(int)&gt; </a:t>
            </a:r>
            <a:r>
              <a:rPr lang="en-US" dirty="0" err="1"/>
              <a:t>dfs</a:t>
            </a:r>
            <a:r>
              <a:rPr lang="en-US" dirty="0"/>
              <a:t> = [&amp;](int u) {</a:t>
            </a:r>
          </a:p>
          <a:p>
            <a:r>
              <a:rPr lang="en-US" dirty="0"/>
              <a:t>            if (u == 0) return vector&lt;string&gt;{""};</a:t>
            </a:r>
          </a:p>
          <a:p>
            <a:r>
              <a:rPr lang="en-US" dirty="0"/>
              <a:t>            if (u == 1) return vector&lt;string&gt;{"0", "1", "8"};</a:t>
            </a:r>
          </a:p>
          <a:p>
            <a:r>
              <a:rPr lang="en-US" dirty="0"/>
              <a:t>            vector&lt;string&gt;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            for (auto&amp; v : </a:t>
            </a:r>
            <a:r>
              <a:rPr lang="en-US" dirty="0" err="1"/>
              <a:t>dfs</a:t>
            </a:r>
            <a:r>
              <a:rPr lang="en-US" dirty="0"/>
              <a:t>(u - 2)) {</a:t>
            </a:r>
          </a:p>
          <a:p>
            <a:r>
              <a:rPr lang="en-US" dirty="0"/>
              <a:t>                for (auto&amp; [l, r] : pairs) </a:t>
            </a:r>
            <a:r>
              <a:rPr lang="en-US" dirty="0" err="1"/>
              <a:t>ans.push_back</a:t>
            </a:r>
            <a:r>
              <a:rPr lang="en-US" dirty="0"/>
              <a:t>(l + v + r);</a:t>
            </a:r>
          </a:p>
          <a:p>
            <a:r>
              <a:rPr lang="en-US" dirty="0"/>
              <a:t>                if (u != n) </a:t>
            </a:r>
            <a:r>
              <a:rPr lang="en-US" dirty="0" err="1"/>
              <a:t>ans.push_back</a:t>
            </a:r>
            <a:r>
              <a:rPr lang="en-US" dirty="0"/>
              <a:t>('0' + v + '0');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return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        };</a:t>
            </a:r>
          </a:p>
          <a:p>
            <a:r>
              <a:rPr lang="en-US" dirty="0"/>
              <a:t>        return </a:t>
            </a:r>
            <a:r>
              <a:rPr lang="en-US" dirty="0" err="1"/>
              <a:t>dfs</a:t>
            </a:r>
            <a:r>
              <a:rPr lang="en-US" dirty="0"/>
              <a:t>(n);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4573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515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garg</dc:creator>
  <cp:lastModifiedBy>Yash garg</cp:lastModifiedBy>
  <cp:revision>1</cp:revision>
  <dcterms:created xsi:type="dcterms:W3CDTF">2024-06-13T12:34:34Z</dcterms:created>
  <dcterms:modified xsi:type="dcterms:W3CDTF">2024-06-13T12:45:52Z</dcterms:modified>
</cp:coreProperties>
</file>