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7DD0-2E05-7769-A434-37FC584F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8B6BC-30B0-CEC3-9C49-742300FB3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CC317-0CA6-3A49-A19E-D3F2CBBF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B65-468B-44FB-97A8-1AA0F483F54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377FA-3346-1DB4-48EA-22040767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F908A-A0F8-F202-78DD-E7455FAF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E58-27B1-4975-BB96-8B379D30E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5F4D-6129-788B-FDF9-7B2DB1B3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F75F6-2F01-4932-EBFF-ED610A82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D1FD-7AB4-4E65-298A-570EB739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B65-468B-44FB-97A8-1AA0F483F54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1D4B0-6F03-EE61-1B73-E0494DC4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2CB1-3399-3772-BD76-B9E66D56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E58-27B1-4975-BB96-8B379D30E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4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AC8BD-2D0F-EF4D-9D42-86A98E2AE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7F3E7-3198-BA02-3072-3041DA6F6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F5523-2194-AB57-5E8D-2B217205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B65-468B-44FB-97A8-1AA0F483F54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C5A95-2F34-3AF4-48BE-9EE9F256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4541-F14B-E2CA-8FBE-772C312A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E58-27B1-4975-BB96-8B379D30E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0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578F-EA68-673E-4B32-01744642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90C3B-46D2-199A-E95D-3B845EC5A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AFF0-6B18-04AD-ED0D-E80BC0D1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B65-468B-44FB-97A8-1AA0F483F54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91F5B-D180-C365-25CA-1AEE84DA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F76E0-09BA-84BE-1E65-827AB9D9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E58-27B1-4975-BB96-8B379D30E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B586-C46E-B1E0-FF4D-F14A73EA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15DD7-FB0B-2297-AB12-2A2D1C933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AF2B-5AAB-E098-F25D-2E83AA7D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B65-468B-44FB-97A8-1AA0F483F54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2A70-BA28-6D8A-76C5-3B8716F8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A3D5-93A7-96A8-2D61-14085FFE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E58-27B1-4975-BB96-8B379D30E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8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A843-927B-5AF4-3986-06867F2B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9074-A819-A39F-AB5F-5D5CADDC1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CE13D-1BAA-C013-663C-D74415BF7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3FA6C-EB2A-FA18-796B-58DF97FF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B65-468B-44FB-97A8-1AA0F483F54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7992-E304-28FD-85E5-4BC1EF0C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731BB-94FE-C109-FBFF-FC9F5F77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E58-27B1-4975-BB96-8B379D30E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4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9DF0-A7ED-16C5-A1DC-200BBC9D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7371C-6FD4-C7FB-6A66-DBCDF2A86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893F3-6E6C-F516-B4F2-8FC33F8C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8490A-0338-1969-B84A-2526F3C83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9931-D8E7-6BB5-B53E-6F84D31ED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CD05C-48A2-4C9A-3A5A-40AD9DB8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B65-468B-44FB-97A8-1AA0F483F54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F5E3B-AA6B-6DEC-B085-191B1CB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4F4D9-D8B9-454F-0FAA-9E0406A9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E58-27B1-4975-BB96-8B379D30E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94D6-E948-CB96-02A0-1D376B64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AEF41-594B-AE32-1D3F-9919C8B7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B65-468B-44FB-97A8-1AA0F483F54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231B6-F8B9-3295-BD1A-DEBB9484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D1C48-5B9D-8604-BD33-D9FB5034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E58-27B1-4975-BB96-8B379D30E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AED27-04FE-6013-3906-61F1FA3A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B65-468B-44FB-97A8-1AA0F483F54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4E426-0F23-E795-999F-171F53F1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1C8D-548C-9A90-C0B5-122AD5CE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E58-27B1-4975-BB96-8B379D30E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C915-76C1-9497-1A8D-7B1183B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114C-F530-749A-A89B-3BF2ED18F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9405E-0709-2CD6-DA65-B45ADBF7F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A4164-D7B9-E0ED-18D8-0A32872A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B65-468B-44FB-97A8-1AA0F483F54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51BAE-8871-0C58-508E-70B2C33E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9AA7-E0B9-F25A-7D86-335F7ED7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E58-27B1-4975-BB96-8B379D30E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2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E858-C1C0-ADF7-E829-C1728D41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EC1E5-18F2-D400-E2EE-B9B58975E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0B39C-FA72-8EC4-8BC1-F4B53EA8F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7C9F5-FEBC-350C-F92E-C321B5CB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B65-468B-44FB-97A8-1AA0F483F54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CF211-07BA-1447-91E6-ED492ACE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BA9A-6F8B-BAAB-258B-D310C134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E58-27B1-4975-BB96-8B379D30E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3B01B-A6FF-9CB9-B027-5641F899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85B1B-B8B3-07A5-0567-0CAE66C21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00992-F544-C7C0-1073-D57F429C2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A5B65-468B-44FB-97A8-1AA0F483F54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E82E5-19F6-181E-266F-AA8F0ADA3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56121-19D8-D328-9F9B-DEF1B0E11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8F8E58-27B1-4975-BB96-8B379D30E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DB263C-AEC8-08E3-1F74-6B6B72913BF2}"/>
              </a:ext>
            </a:extLst>
          </p:cNvPr>
          <p:cNvSpPr txBox="1"/>
          <p:nvPr/>
        </p:nvSpPr>
        <p:spPr>
          <a:xfrm>
            <a:off x="4647438" y="162806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Level of Problem - : </a:t>
            </a:r>
            <a:r>
              <a:rPr lang="en-US" b="1" dirty="0">
                <a:solidFill>
                  <a:srgbClr val="000000"/>
                </a:solidFill>
                <a:latin typeface="Aptos" panose="020B0004020202020204" pitchFamily="34" charset="0"/>
              </a:rPr>
              <a:t>Medium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Topics include – Two pointers , string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endParaRPr lang="en-US" sz="18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AAD13-0647-92A3-486B-9F615ABA064F}"/>
              </a:ext>
            </a:extLst>
          </p:cNvPr>
          <p:cNvSpPr txBox="1"/>
          <p:nvPr/>
        </p:nvSpPr>
        <p:spPr>
          <a:xfrm>
            <a:off x="4647438" y="684014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kern="1200" dirty="0">
                <a:solidFill>
                  <a:srgbClr val="000000"/>
                </a:solidFill>
                <a:effectLst/>
                <a:latin typeface="-apple-system"/>
                <a:ea typeface="+mn-ea"/>
                <a:cs typeface="+mn-cs"/>
              </a:rPr>
              <a:t>Company Tags -: </a:t>
            </a:r>
            <a:r>
              <a:rPr lang="en-US" b="1" dirty="0">
                <a:solidFill>
                  <a:srgbClr val="000000"/>
                </a:solidFill>
                <a:latin typeface="-apple-system"/>
              </a:rPr>
              <a:t>Microsoft</a:t>
            </a:r>
            <a:r>
              <a:rPr lang="en-US" sz="1800" b="1" i="0" kern="1200" dirty="0">
                <a:solidFill>
                  <a:srgbClr val="000000"/>
                </a:solidFill>
                <a:effectLst/>
                <a:latin typeface="-apple-system"/>
                <a:ea typeface="+mn-ea"/>
                <a:cs typeface="+mn-c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-apple-system"/>
              </a:rPr>
              <a:t>4</a:t>
            </a:r>
          </a:p>
          <a:p>
            <a:endParaRPr lang="en-US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kern="1200" dirty="0">
                <a:solidFill>
                  <a:srgbClr val="000000"/>
                </a:solidFill>
                <a:effectLst/>
                <a:latin typeface="-apple-system"/>
                <a:ea typeface="+mn-ea"/>
                <a:cs typeface="+mn-cs"/>
              </a:rPr>
              <a:t> </a:t>
            </a:r>
            <a:endParaRPr lang="en-US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B56E21-C779-35C3-E1E7-19367B1FA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1" y="1186720"/>
            <a:ext cx="7868054" cy="52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5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962550-9AFE-8B01-6DE2-219D4F1A508D}"/>
              </a:ext>
            </a:extLst>
          </p:cNvPr>
          <p:cNvSpPr txBox="1"/>
          <p:nvPr/>
        </p:nvSpPr>
        <p:spPr>
          <a:xfrm>
            <a:off x="157734" y="16280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Solutions -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3C3C4-2432-0347-A84E-6354923D3E4C}"/>
              </a:ext>
            </a:extLst>
          </p:cNvPr>
          <p:cNvSpPr txBox="1"/>
          <p:nvPr/>
        </p:nvSpPr>
        <p:spPr>
          <a:xfrm>
            <a:off x="157734" y="60171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4D24D-C7AE-4DEC-F68B-86FF813474E1}"/>
              </a:ext>
            </a:extLst>
          </p:cNvPr>
          <p:cNvSpPr txBox="1"/>
          <p:nvPr/>
        </p:nvSpPr>
        <p:spPr>
          <a:xfrm>
            <a:off x="0" y="1305341"/>
            <a:ext cx="60944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Solution:</a:t>
            </a:r>
          </a:p>
          <a:p>
            <a:r>
              <a:rPr lang="en-US" dirty="0"/>
              <a:t>    def </a:t>
            </a:r>
            <a:r>
              <a:rPr lang="en-US" dirty="0" err="1"/>
              <a:t>reverseWords</a:t>
            </a:r>
            <a:r>
              <a:rPr lang="en-US" dirty="0"/>
              <a:t>(self, s: List[str]) -&gt; None:</a:t>
            </a:r>
          </a:p>
          <a:p>
            <a:r>
              <a:rPr lang="en-US" dirty="0"/>
              <a:t>        def reverse(</a:t>
            </a:r>
            <a:r>
              <a:rPr lang="en-US" dirty="0" err="1"/>
              <a:t>i</a:t>
            </a:r>
            <a:r>
              <a:rPr lang="en-US" dirty="0"/>
              <a:t>: int, j: int):</a:t>
            </a:r>
          </a:p>
          <a:p>
            <a:r>
              <a:rPr lang="en-US" dirty="0"/>
              <a:t>            while </a:t>
            </a:r>
            <a:r>
              <a:rPr lang="en-US" dirty="0" err="1"/>
              <a:t>i</a:t>
            </a:r>
            <a:r>
              <a:rPr lang="en-US" dirty="0"/>
              <a:t> &lt; j:</a:t>
            </a:r>
          </a:p>
          <a:p>
            <a:r>
              <a:rPr lang="en-US" dirty="0"/>
              <a:t>                s[</a:t>
            </a:r>
            <a:r>
              <a:rPr lang="en-US" dirty="0" err="1"/>
              <a:t>i</a:t>
            </a:r>
            <a:r>
              <a:rPr lang="en-US" dirty="0"/>
              <a:t>], s[j] = s[j], 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              </a:t>
            </a:r>
            <a:r>
              <a:rPr lang="en-US" dirty="0" err="1"/>
              <a:t>i</a:t>
            </a:r>
            <a:r>
              <a:rPr lang="en-US" dirty="0"/>
              <a:t>, j = </a:t>
            </a:r>
            <a:r>
              <a:rPr lang="en-US" dirty="0" err="1"/>
              <a:t>i</a:t>
            </a:r>
            <a:r>
              <a:rPr lang="en-US" dirty="0"/>
              <a:t> + 1, j - 1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, n = 0, </a:t>
            </a:r>
            <a:r>
              <a:rPr lang="en-US" dirty="0" err="1"/>
              <a:t>len</a:t>
            </a:r>
            <a:r>
              <a:rPr lang="en-US" dirty="0"/>
              <a:t>(s)</a:t>
            </a:r>
          </a:p>
          <a:p>
            <a:r>
              <a:rPr lang="en-US" dirty="0"/>
              <a:t>        for j, c in enumerate(s):</a:t>
            </a:r>
          </a:p>
          <a:p>
            <a:r>
              <a:rPr lang="en-US" dirty="0"/>
              <a:t>            if c == " ":</a:t>
            </a:r>
          </a:p>
          <a:p>
            <a:r>
              <a:rPr lang="en-US" dirty="0"/>
              <a:t>                reverse(</a:t>
            </a:r>
            <a:r>
              <a:rPr lang="en-US" dirty="0" err="1"/>
              <a:t>i</a:t>
            </a:r>
            <a:r>
              <a:rPr lang="en-US" dirty="0"/>
              <a:t>, j - 1)</a:t>
            </a:r>
          </a:p>
          <a:p>
            <a:r>
              <a:rPr lang="en-US" dirty="0"/>
              <a:t>                </a:t>
            </a:r>
            <a:r>
              <a:rPr lang="en-US" dirty="0" err="1"/>
              <a:t>i</a:t>
            </a:r>
            <a:r>
              <a:rPr lang="en-US" dirty="0"/>
              <a:t> = j + 1</a:t>
            </a:r>
          </a:p>
          <a:p>
            <a:r>
              <a:rPr lang="en-US" dirty="0"/>
              <a:t>            </a:t>
            </a:r>
            <a:r>
              <a:rPr lang="en-US" dirty="0" err="1"/>
              <a:t>elif</a:t>
            </a:r>
            <a:r>
              <a:rPr lang="en-US" dirty="0"/>
              <a:t> j == n - 1:</a:t>
            </a:r>
          </a:p>
          <a:p>
            <a:r>
              <a:rPr lang="en-US" dirty="0"/>
              <a:t>                reverse(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r>
              <a:rPr lang="en-US" dirty="0"/>
              <a:t>        reverse(0, n - 1)</a:t>
            </a:r>
          </a:p>
        </p:txBody>
      </p:sp>
    </p:spTree>
    <p:extLst>
      <p:ext uri="{BB962C8B-B14F-4D97-AF65-F5344CB8AC3E}">
        <p14:creationId xmlns:p14="http://schemas.microsoft.com/office/powerpoint/2010/main" val="382708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3426B-2118-9CBC-47F2-BFEB9C3059B8}"/>
              </a:ext>
            </a:extLst>
          </p:cNvPr>
          <p:cNvSpPr txBox="1"/>
          <p:nvPr/>
        </p:nvSpPr>
        <p:spPr>
          <a:xfrm>
            <a:off x="201168" y="237744"/>
            <a:ext cx="28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824D7-1A1B-0AB6-DACD-9B3257F6834B}"/>
              </a:ext>
            </a:extLst>
          </p:cNvPr>
          <p:cNvSpPr txBox="1"/>
          <p:nvPr/>
        </p:nvSpPr>
        <p:spPr>
          <a:xfrm>
            <a:off x="201168" y="669208"/>
            <a:ext cx="609447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Solution {</a:t>
            </a:r>
          </a:p>
          <a:p>
            <a:r>
              <a:rPr lang="en-US" dirty="0"/>
              <a:t>    public void </a:t>
            </a:r>
            <a:r>
              <a:rPr lang="en-US" dirty="0" err="1"/>
              <a:t>reverseWords</a:t>
            </a:r>
            <a:r>
              <a:rPr lang="en-US" dirty="0"/>
              <a:t>(char[] s) {</a:t>
            </a:r>
          </a:p>
          <a:p>
            <a:r>
              <a:rPr lang="en-US" dirty="0"/>
              <a:t>        int n = </a:t>
            </a:r>
            <a:r>
              <a:rPr lang="en-US" dirty="0" err="1"/>
              <a:t>s.length</a:t>
            </a:r>
            <a:r>
              <a:rPr lang="en-US" dirty="0"/>
              <a:t>;</a:t>
            </a:r>
          </a:p>
          <a:p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 0, j = 0; j &lt; n; ++j) {</a:t>
            </a:r>
          </a:p>
          <a:p>
            <a:r>
              <a:rPr lang="en-US" dirty="0"/>
              <a:t>            if (s[j] == ' ') {</a:t>
            </a:r>
          </a:p>
          <a:p>
            <a:r>
              <a:rPr lang="en-US" dirty="0"/>
              <a:t>                reverse(s, </a:t>
            </a:r>
            <a:r>
              <a:rPr lang="en-US" dirty="0" err="1"/>
              <a:t>i</a:t>
            </a:r>
            <a:r>
              <a:rPr lang="en-US" dirty="0"/>
              <a:t>, j - 1);</a:t>
            </a:r>
          </a:p>
          <a:p>
            <a:r>
              <a:rPr lang="en-US" dirty="0"/>
              <a:t>                </a:t>
            </a:r>
            <a:r>
              <a:rPr lang="en-US" dirty="0" err="1"/>
              <a:t>i</a:t>
            </a:r>
            <a:r>
              <a:rPr lang="en-US" dirty="0"/>
              <a:t> = j + 1;</a:t>
            </a:r>
          </a:p>
          <a:p>
            <a:r>
              <a:rPr lang="en-US" dirty="0"/>
              <a:t>            } else if (j == n - 1) {</a:t>
            </a:r>
          </a:p>
          <a:p>
            <a:r>
              <a:rPr lang="en-US" dirty="0"/>
              <a:t>                reverse(s, </a:t>
            </a:r>
            <a:r>
              <a:rPr lang="en-US" dirty="0" err="1"/>
              <a:t>i</a:t>
            </a:r>
            <a:r>
              <a:rPr lang="en-US" dirty="0"/>
              <a:t>, j);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reverse(s, 0, n - 1);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private void reverse(char[] s, int </a:t>
            </a:r>
            <a:r>
              <a:rPr lang="en-US" dirty="0" err="1"/>
              <a:t>i</a:t>
            </a:r>
            <a:r>
              <a:rPr lang="en-US" dirty="0"/>
              <a:t>, int j) {</a:t>
            </a:r>
          </a:p>
          <a:p>
            <a:r>
              <a:rPr lang="en-US" dirty="0"/>
              <a:t>        for (; </a:t>
            </a:r>
            <a:r>
              <a:rPr lang="en-US" dirty="0" err="1"/>
              <a:t>i</a:t>
            </a:r>
            <a:r>
              <a:rPr lang="en-US" dirty="0"/>
              <a:t> &lt; j; ++</a:t>
            </a:r>
            <a:r>
              <a:rPr lang="en-US" dirty="0" err="1"/>
              <a:t>i</a:t>
            </a:r>
            <a:r>
              <a:rPr lang="en-US" dirty="0"/>
              <a:t>, --j) {</a:t>
            </a:r>
          </a:p>
          <a:p>
            <a:r>
              <a:rPr lang="en-US" dirty="0"/>
              <a:t>            char t = 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    s[</a:t>
            </a:r>
            <a:r>
              <a:rPr lang="en-US" dirty="0" err="1"/>
              <a:t>i</a:t>
            </a:r>
            <a:r>
              <a:rPr lang="en-US" dirty="0"/>
              <a:t>] = s[j];</a:t>
            </a:r>
          </a:p>
          <a:p>
            <a:r>
              <a:rPr lang="en-US" dirty="0"/>
              <a:t>            s[j] = t;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303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F2F3EA-AAC1-9BEE-9BDB-6ADEFA40E221}"/>
              </a:ext>
            </a:extLst>
          </p:cNvPr>
          <p:cNvSpPr txBox="1"/>
          <p:nvPr/>
        </p:nvSpPr>
        <p:spPr>
          <a:xfrm>
            <a:off x="228600" y="164592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cpp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ADE5E-6E65-6D39-1D7C-7C316F626597}"/>
              </a:ext>
            </a:extLst>
          </p:cNvPr>
          <p:cNvSpPr txBox="1"/>
          <p:nvPr/>
        </p:nvSpPr>
        <p:spPr>
          <a:xfrm>
            <a:off x="228600" y="713429"/>
            <a:ext cx="609447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Solution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void </a:t>
            </a:r>
            <a:r>
              <a:rPr lang="en-US" dirty="0" err="1"/>
              <a:t>reverseWords</a:t>
            </a:r>
            <a:r>
              <a:rPr lang="en-US" dirty="0"/>
              <a:t>(vector&lt;char&gt;&amp; s) {</a:t>
            </a:r>
          </a:p>
          <a:p>
            <a:r>
              <a:rPr lang="en-US" dirty="0"/>
              <a:t>        auto reverse = [&amp;](int </a:t>
            </a:r>
            <a:r>
              <a:rPr lang="en-US" dirty="0" err="1"/>
              <a:t>i</a:t>
            </a:r>
            <a:r>
              <a:rPr lang="en-US" dirty="0"/>
              <a:t>, int j) {</a:t>
            </a:r>
          </a:p>
          <a:p>
            <a:r>
              <a:rPr lang="en-US" dirty="0"/>
              <a:t>            for (; </a:t>
            </a:r>
            <a:r>
              <a:rPr lang="en-US" dirty="0" err="1"/>
              <a:t>i</a:t>
            </a:r>
            <a:r>
              <a:rPr lang="en-US" dirty="0"/>
              <a:t> &lt; j; ++</a:t>
            </a:r>
            <a:r>
              <a:rPr lang="en-US" dirty="0" err="1"/>
              <a:t>i</a:t>
            </a:r>
            <a:r>
              <a:rPr lang="en-US" dirty="0"/>
              <a:t>, --j) {</a:t>
            </a:r>
          </a:p>
          <a:p>
            <a:r>
              <a:rPr lang="en-US" dirty="0"/>
              <a:t>                swap(s[</a:t>
            </a:r>
            <a:r>
              <a:rPr lang="en-US" dirty="0" err="1"/>
              <a:t>i</a:t>
            </a:r>
            <a:r>
              <a:rPr lang="en-US" dirty="0"/>
              <a:t>], s[j]);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};</a:t>
            </a:r>
          </a:p>
          <a:p>
            <a:r>
              <a:rPr lang="en-US" dirty="0"/>
              <a:t>        int n = </a:t>
            </a:r>
            <a:r>
              <a:rPr lang="en-US" dirty="0" err="1"/>
              <a:t>s.size</a:t>
            </a:r>
            <a:r>
              <a:rPr lang="en-US" dirty="0"/>
              <a:t>();</a:t>
            </a:r>
          </a:p>
          <a:p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 0, j = 0; j &lt; n; ++j) {</a:t>
            </a:r>
          </a:p>
          <a:p>
            <a:r>
              <a:rPr lang="en-US" dirty="0"/>
              <a:t>            if (s[j] == ' ') {</a:t>
            </a:r>
          </a:p>
          <a:p>
            <a:r>
              <a:rPr lang="en-US" dirty="0"/>
              <a:t>                reverse(</a:t>
            </a:r>
            <a:r>
              <a:rPr lang="en-US" dirty="0" err="1"/>
              <a:t>i</a:t>
            </a:r>
            <a:r>
              <a:rPr lang="en-US" dirty="0"/>
              <a:t>, j - 1);</a:t>
            </a:r>
          </a:p>
          <a:p>
            <a:r>
              <a:rPr lang="en-US" dirty="0"/>
              <a:t>                </a:t>
            </a:r>
            <a:r>
              <a:rPr lang="en-US" dirty="0" err="1"/>
              <a:t>i</a:t>
            </a:r>
            <a:r>
              <a:rPr lang="en-US" dirty="0"/>
              <a:t> = j + 1;</a:t>
            </a:r>
          </a:p>
          <a:p>
            <a:r>
              <a:rPr lang="en-US" dirty="0"/>
              <a:t>            } else if (j == n - 1) {</a:t>
            </a:r>
          </a:p>
          <a:p>
            <a:r>
              <a:rPr lang="en-US" dirty="0"/>
              <a:t>                reverse(</a:t>
            </a:r>
            <a:r>
              <a:rPr lang="en-US" dirty="0" err="1"/>
              <a:t>i</a:t>
            </a:r>
            <a:r>
              <a:rPr lang="en-US" dirty="0"/>
              <a:t>, j);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reverse(0, n - 1);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9209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473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garg</dc:creator>
  <cp:lastModifiedBy>Yash garg</cp:lastModifiedBy>
  <cp:revision>1</cp:revision>
  <dcterms:created xsi:type="dcterms:W3CDTF">2024-06-05T06:08:40Z</dcterms:created>
  <dcterms:modified xsi:type="dcterms:W3CDTF">2024-06-05T06:15:13Z</dcterms:modified>
</cp:coreProperties>
</file>