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DEC31-55A1-4EFE-9792-1111C3A088A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CCC12-7B74-4E5F-983B-C028558E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CCC12-7B74-4E5F-983B-C028558E7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CE47-CE6A-7A20-E47D-FEB9142A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23ED1-A707-E9C8-8285-8E554D92B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6674-ABAA-24DD-DE9B-BA269407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E4A0-B5D2-8921-06E0-0DFCC18E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964A-D617-9BA0-6C84-790813AB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8608-A2C8-0634-D18B-C9B3468D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535CF-87F1-040B-8B97-027E5FF8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0509-6ACD-BEC5-13BF-F518BD3D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AD9A-3AD2-1A4B-88A7-42D9149A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3603-A015-3974-EE56-D2B47E29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1B5AF-8AEF-3CDA-073B-EA408A7FA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EB38-958E-725A-10FE-5670F679E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5941-59A2-9AA6-D7AC-4F5DFCE1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7451-9404-34A2-B248-687F22F0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8042-6260-9539-5101-146FADB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D5E3-6BC1-96E0-4F97-3629B291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AC95-434A-2556-8AB5-322D0ADC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BF36-B788-1FCD-04B0-0AF96017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6BD1-8B33-3598-A507-E33D432C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9B1B-7218-0263-CB51-E4F5E0ED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8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8B17-EF72-3A64-4D76-52A82AEA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200D-5E9E-501E-981F-C91ECAD0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30DF-8EFE-6AFB-3972-F70EDB30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F3AEA-CD48-B46B-E6DA-CCCA3BD8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B6D9-A72E-9FFB-755E-F4A6EE28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1DFC-6968-50C7-2FA5-F6A25BA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052D-749E-C6A2-2EB2-50F3FF95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5DA36-763A-DC62-8C99-331E7438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1A2E-2F12-CA80-6082-E5DF0AF1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28E3-5F72-05AF-6C6E-CE4480A1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DA18-D05C-DDA7-0F4F-91733FC6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9FF4-B93F-1451-A674-C89F9B91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ED75C-75E7-3988-E641-FD1DE363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3BC8D-1475-C059-AB30-C6B2B906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CDDCB-22E5-D941-CE57-7F1987DA1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24851-88F7-6A96-1A66-036DEFC8B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65307-A8F8-3071-5F53-4EB56B34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20FB-6366-E1A1-A6F2-1FA10459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603C3-2DE9-AECE-A255-90EEF782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2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73F7-067B-8A74-D8EE-BAB504F9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41FB3-07C7-BF57-8265-3D9112F5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27FAA-B38C-FEAB-0FF0-C5ED36AF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7EFA3-4D0B-881F-B003-DB99F86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8126D-6E2C-0EAB-CECA-143299E0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1A9CE-9CC8-1A27-4A45-39FDF5D6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20041-8FEA-36ED-D574-C4E45897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E4AF-26AD-9B84-19D3-FC327A89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D40-55DC-86E4-9A9D-8BC3B0AC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7470B-C84D-DD90-9C4F-885AEDFD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D9FC-EB77-D5CE-FB53-75E71B74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F5C9D-A093-3663-F757-568A0A30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109E-9F1C-22EC-F3BF-1B5A7FCB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C203-34E2-E599-15B8-4F3699B0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4D20D-229A-8FC8-B242-925A64FC8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2F222-C7A9-34AA-FA3A-713BDE944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0EBC8-BC31-BF4F-6F8D-1C14CC45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F004-00F7-7849-0522-E21916B2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FD0D7-0895-AAB9-2674-89033C28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506CA-8F8B-3715-4B49-972E824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6562-9364-70C9-9306-75022603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E83F-61C7-9012-0EF8-355D2B94F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D9131-805C-45B8-A03D-3B1AC32BF3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DC08-7CCB-3F37-04C1-3E751BC46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065A-F2C1-4D81-8ED4-4E74C3AE2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B66DF-089E-419A-9F38-ED6AB1AAF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7614EA7-9F9A-9DB7-68E3-EF82D5792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80"/>
            <a:ext cx="10846861" cy="5760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556BF-59E9-857C-F917-54C3B8EBC2A5}"/>
              </a:ext>
            </a:extLst>
          </p:cNvPr>
          <p:cNvSpPr txBox="1"/>
          <p:nvPr/>
        </p:nvSpPr>
        <p:spPr>
          <a:xfrm>
            <a:off x="6096000" y="0"/>
            <a:ext cx="49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Leetcode Premium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0F7A5-E2F0-E7ED-0A6D-000F42EDFB01}"/>
              </a:ext>
            </a:extLst>
          </p:cNvPr>
          <p:cNvSpPr txBox="1"/>
          <p:nvPr/>
        </p:nvSpPr>
        <p:spPr>
          <a:xfrm>
            <a:off x="6169152" y="576072"/>
            <a:ext cx="601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of problem - Medium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E5B51-80EB-0305-0122-4F628CDB7052}"/>
              </a:ext>
            </a:extLst>
          </p:cNvPr>
          <p:cNvSpPr txBox="1"/>
          <p:nvPr/>
        </p:nvSpPr>
        <p:spPr>
          <a:xfrm>
            <a:off x="5529072" y="1115568"/>
            <a:ext cx="68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Company Tags – </a:t>
            </a:r>
            <a:r>
              <a:rPr lang="en-US" b="0" i="0" dirty="0">
                <a:effectLst/>
                <a:latin typeface="-apple-system"/>
              </a:rPr>
              <a:t>LinkedIn </a:t>
            </a:r>
            <a:r>
              <a:rPr lang="en-US" b="1" i="0" dirty="0">
                <a:effectLst/>
                <a:latin typeface="-apple-system"/>
              </a:rPr>
              <a:t>2 ,  </a:t>
            </a:r>
            <a:r>
              <a:rPr lang="en-US" b="0" i="0" dirty="0">
                <a:effectLst/>
                <a:latin typeface="-apple-system"/>
              </a:rPr>
              <a:t>Amazon  </a:t>
            </a:r>
            <a:r>
              <a:rPr lang="en-US" b="1" i="0" dirty="0">
                <a:effectLst/>
                <a:latin typeface="-apple-system"/>
              </a:rPr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4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85C1DF-76E1-B88F-A0C3-87305103B6D2}"/>
              </a:ext>
            </a:extLst>
          </p:cNvPr>
          <p:cNvSpPr txBox="1"/>
          <p:nvPr/>
        </p:nvSpPr>
        <p:spPr>
          <a:xfrm>
            <a:off x="1524" y="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C5E2-4390-DF11-4CDF-62B884770FD4}"/>
              </a:ext>
            </a:extLst>
          </p:cNvPr>
          <p:cNvSpPr txBox="1"/>
          <p:nvPr/>
        </p:nvSpPr>
        <p:spPr>
          <a:xfrm>
            <a:off x="0" y="304538"/>
            <a:ext cx="611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7B1F5-4653-9BEE-1C0D-6C743215CF97}"/>
              </a:ext>
            </a:extLst>
          </p:cNvPr>
          <p:cNvSpPr txBox="1"/>
          <p:nvPr/>
        </p:nvSpPr>
        <p:spPr>
          <a:xfrm>
            <a:off x="77724" y="705874"/>
            <a:ext cx="611733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Solution:</a:t>
            </a:r>
          </a:p>
          <a:p>
            <a:r>
              <a:rPr lang="en-US" dirty="0"/>
              <a:t>    def </a:t>
            </a:r>
            <a:r>
              <a:rPr lang="en-US" dirty="0" err="1"/>
              <a:t>shortestWordDistance</a:t>
            </a:r>
            <a:r>
              <a:rPr lang="en-US" dirty="0"/>
              <a:t>(self, </a:t>
            </a:r>
            <a:r>
              <a:rPr lang="en-US" dirty="0" err="1"/>
              <a:t>wordsDict</a:t>
            </a:r>
            <a:r>
              <a:rPr lang="en-US" dirty="0"/>
              <a:t>: List[str], word1: str, word2: str) -&gt; int:</a:t>
            </a:r>
          </a:p>
          <a:p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wordsDict</a:t>
            </a:r>
            <a:r>
              <a:rPr lang="en-US" dirty="0"/>
              <a:t>)</a:t>
            </a:r>
          </a:p>
          <a:p>
            <a:r>
              <a:rPr lang="en-US" dirty="0"/>
              <a:t>        if word1 == word2:</a:t>
            </a:r>
          </a:p>
          <a:p>
            <a:r>
              <a:rPr lang="en-US" dirty="0"/>
              <a:t>            j = -1</a:t>
            </a:r>
          </a:p>
          <a:p>
            <a:r>
              <a:rPr lang="en-US" dirty="0"/>
              <a:t>            for </a:t>
            </a:r>
            <a:r>
              <a:rPr lang="en-US" dirty="0" err="1"/>
              <a:t>i</a:t>
            </a:r>
            <a:r>
              <a:rPr lang="en-US" dirty="0"/>
              <a:t>, w in enumerate(</a:t>
            </a:r>
            <a:r>
              <a:rPr lang="en-US" dirty="0" err="1"/>
              <a:t>wordsDict</a:t>
            </a:r>
            <a:r>
              <a:rPr lang="en-US" dirty="0"/>
              <a:t>):</a:t>
            </a:r>
          </a:p>
          <a:p>
            <a:r>
              <a:rPr lang="en-US" dirty="0"/>
              <a:t>                if w == word1:</a:t>
            </a:r>
          </a:p>
          <a:p>
            <a:r>
              <a:rPr lang="en-US" dirty="0"/>
              <a:t>                    if j != -1: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- j)</a:t>
            </a:r>
          </a:p>
          <a:p>
            <a:r>
              <a:rPr lang="en-US" dirty="0"/>
              <a:t>                    j 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 = j = -1</a:t>
            </a:r>
          </a:p>
          <a:p>
            <a:r>
              <a:rPr lang="en-US" dirty="0"/>
              <a:t>            for k, w in enumerate(</a:t>
            </a:r>
            <a:r>
              <a:rPr lang="en-US" dirty="0" err="1"/>
              <a:t>wordsDict</a:t>
            </a:r>
            <a:r>
              <a:rPr lang="en-US" dirty="0"/>
              <a:t>):</a:t>
            </a:r>
          </a:p>
          <a:p>
            <a:r>
              <a:rPr lang="en-US" dirty="0"/>
              <a:t>                if w == word1: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</a:t>
            </a:r>
            <a:r>
              <a:rPr lang="en-US" dirty="0"/>
              <a:t> = k</a:t>
            </a:r>
          </a:p>
          <a:p>
            <a:r>
              <a:rPr lang="en-US" dirty="0"/>
              <a:t>                if w == word2:</a:t>
            </a:r>
          </a:p>
          <a:p>
            <a:r>
              <a:rPr lang="en-US" dirty="0"/>
              <a:t>                    j = k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!= -1 and j != -1: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</a:t>
            </a:r>
            <a:r>
              <a:rPr lang="en-US" dirty="0"/>
              <a:t>, abs(</a:t>
            </a:r>
            <a:r>
              <a:rPr lang="en-US" dirty="0" err="1"/>
              <a:t>i</a:t>
            </a:r>
            <a:r>
              <a:rPr lang="en-US" dirty="0"/>
              <a:t> - j))</a:t>
            </a:r>
          </a:p>
          <a:p>
            <a:r>
              <a:rPr lang="en-US" dirty="0"/>
              <a:t>        return </a:t>
            </a:r>
            <a:r>
              <a:rPr lang="en-US" dirty="0" err="1"/>
              <a:t>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28CEA-2A7F-1ACA-C097-0B0FD083EC14}"/>
              </a:ext>
            </a:extLst>
          </p:cNvPr>
          <p:cNvSpPr txBox="1"/>
          <p:nvPr/>
        </p:nvSpPr>
        <p:spPr>
          <a:xfrm>
            <a:off x="0" y="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397F-4926-3CB8-4267-B53FFD9D3A50}"/>
              </a:ext>
            </a:extLst>
          </p:cNvPr>
          <p:cNvSpPr txBox="1"/>
          <p:nvPr/>
        </p:nvSpPr>
        <p:spPr>
          <a:xfrm>
            <a:off x="520700" y="-109394"/>
            <a:ext cx="6117336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    public int </a:t>
            </a:r>
            <a:r>
              <a:rPr lang="en-US" dirty="0" err="1"/>
              <a:t>shortestWordDistance</a:t>
            </a:r>
            <a:r>
              <a:rPr lang="en-US" dirty="0"/>
              <a:t>(String[] </a:t>
            </a:r>
            <a:r>
              <a:rPr lang="en-US" dirty="0" err="1"/>
              <a:t>wordsDict</a:t>
            </a:r>
            <a:r>
              <a:rPr lang="en-US" dirty="0"/>
              <a:t>, String word1, String word2) {</a:t>
            </a:r>
          </a:p>
          <a:p>
            <a:r>
              <a:rPr lang="en-US" dirty="0"/>
              <a:t>        int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wordsDict.length</a:t>
            </a:r>
            <a:r>
              <a:rPr lang="en-US" dirty="0"/>
              <a:t>;</a:t>
            </a:r>
          </a:p>
          <a:p>
            <a:r>
              <a:rPr lang="en-US" dirty="0"/>
              <a:t>        if (word1.equals(word2)) {</a:t>
            </a:r>
          </a:p>
          <a:p>
            <a:r>
              <a:rPr lang="en-US" dirty="0"/>
              <a:t>            for (int </a:t>
            </a:r>
            <a:r>
              <a:rPr lang="en-US" dirty="0" err="1"/>
              <a:t>i</a:t>
            </a:r>
            <a:r>
              <a:rPr lang="en-US" dirty="0"/>
              <a:t> = 0, j = -1;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wordsDict.length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wordsDict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].equals(word1)) {</a:t>
            </a:r>
          </a:p>
          <a:p>
            <a:r>
              <a:rPr lang="en-US" dirty="0"/>
              <a:t>                    if (j != -1)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- j);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    j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for (int k = 0, </a:t>
            </a:r>
            <a:r>
              <a:rPr lang="en-US" dirty="0" err="1"/>
              <a:t>i</a:t>
            </a:r>
            <a:r>
              <a:rPr lang="en-US" dirty="0"/>
              <a:t> = -1, j = -1; k &lt; </a:t>
            </a:r>
            <a:r>
              <a:rPr lang="en-US" dirty="0" err="1"/>
              <a:t>wordsDict.length</a:t>
            </a:r>
            <a:r>
              <a:rPr lang="en-US" dirty="0"/>
              <a:t>; ++k)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wordsDict</a:t>
            </a:r>
            <a:r>
              <a:rPr lang="en-US" dirty="0"/>
              <a:t>[k].equals(word1))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</a:t>
            </a:r>
            <a:r>
              <a:rPr lang="en-US" dirty="0"/>
              <a:t> = k;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if (</a:t>
            </a:r>
            <a:r>
              <a:rPr lang="en-US" dirty="0" err="1"/>
              <a:t>wordsDict</a:t>
            </a:r>
            <a:r>
              <a:rPr lang="en-US" dirty="0"/>
              <a:t>[k].equals(word2)) {</a:t>
            </a:r>
          </a:p>
          <a:p>
            <a:r>
              <a:rPr lang="en-US" dirty="0"/>
              <a:t>                    j = k;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if (</a:t>
            </a:r>
            <a:r>
              <a:rPr lang="en-US" dirty="0" err="1"/>
              <a:t>i</a:t>
            </a:r>
            <a:r>
              <a:rPr lang="en-US" dirty="0"/>
              <a:t> != -1 &amp;&amp; j != -1)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,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j));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5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6EDA8B-ED59-6FCB-A7D5-92A2544BB980}"/>
              </a:ext>
            </a:extLst>
          </p:cNvPr>
          <p:cNvSpPr txBox="1"/>
          <p:nvPr/>
        </p:nvSpPr>
        <p:spPr>
          <a:xfrm>
            <a:off x="114300" y="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}</a:t>
            </a:r>
          </a:p>
          <a:p>
            <a:r>
              <a:rPr lang="en-US" dirty="0"/>
              <a:t>    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00E59-DB11-C38D-684E-DA7C8CD2592C}"/>
              </a:ext>
            </a:extLst>
          </p:cNvPr>
          <p:cNvSpPr txBox="1"/>
          <p:nvPr/>
        </p:nvSpPr>
        <p:spPr>
          <a:xfrm>
            <a:off x="114300" y="1555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01A91-50FA-DEC0-D4B2-14EE9A684322}"/>
              </a:ext>
            </a:extLst>
          </p:cNvPr>
          <p:cNvSpPr txBox="1"/>
          <p:nvPr/>
        </p:nvSpPr>
        <p:spPr>
          <a:xfrm>
            <a:off x="0" y="1924566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</a:t>
            </a:r>
            <a:r>
              <a:rPr lang="en-US" dirty="0" err="1"/>
              <a:t>shortestWordDistance</a:t>
            </a:r>
            <a:r>
              <a:rPr lang="en-US" dirty="0"/>
              <a:t>(vector&lt;string&gt;&amp; </a:t>
            </a:r>
            <a:r>
              <a:rPr lang="en-US" dirty="0" err="1"/>
              <a:t>wordsDict</a:t>
            </a:r>
            <a:r>
              <a:rPr lang="en-US" dirty="0"/>
              <a:t>, string word1, string word2) {</a:t>
            </a:r>
          </a:p>
          <a:p>
            <a:r>
              <a:rPr lang="en-US" dirty="0"/>
              <a:t>        int n = </a:t>
            </a:r>
            <a:r>
              <a:rPr lang="en-US" dirty="0" err="1"/>
              <a:t>wordsDict.size</a:t>
            </a:r>
            <a:r>
              <a:rPr lang="en-US" dirty="0"/>
              <a:t>();</a:t>
            </a:r>
          </a:p>
          <a:p>
            <a:r>
              <a:rPr lang="en-US" dirty="0"/>
              <a:t>        int </a:t>
            </a:r>
            <a:r>
              <a:rPr lang="en-US" dirty="0" err="1"/>
              <a:t>ans</a:t>
            </a:r>
            <a:r>
              <a:rPr lang="en-US" dirty="0"/>
              <a:t> = n;</a:t>
            </a:r>
          </a:p>
          <a:p>
            <a:r>
              <a:rPr lang="en-US" dirty="0"/>
              <a:t>        if (word1 == word2) {</a:t>
            </a:r>
          </a:p>
          <a:p>
            <a:r>
              <a:rPr lang="en-US" dirty="0"/>
              <a:t>            for (int </a:t>
            </a:r>
            <a:r>
              <a:rPr lang="en-US" dirty="0" err="1"/>
              <a:t>i</a:t>
            </a:r>
            <a:r>
              <a:rPr lang="en-US" dirty="0"/>
              <a:t> = 0, j = -1;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wordsDict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word1) {</a:t>
            </a:r>
          </a:p>
          <a:p>
            <a:r>
              <a:rPr lang="en-US" dirty="0"/>
              <a:t>                    if (j != -1)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- j);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    j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for (int k = 0, </a:t>
            </a:r>
            <a:r>
              <a:rPr lang="en-US" dirty="0" err="1"/>
              <a:t>i</a:t>
            </a:r>
            <a:r>
              <a:rPr lang="en-US" dirty="0"/>
              <a:t> = -1, j = -1; k &lt; n; ++k)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wordsDict</a:t>
            </a:r>
            <a:r>
              <a:rPr lang="en-US" dirty="0"/>
              <a:t>[k] == word1)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0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91FBB9-2B39-48C3-05E3-DAD6C36F8FC5}"/>
              </a:ext>
            </a:extLst>
          </p:cNvPr>
          <p:cNvSpPr txBox="1"/>
          <p:nvPr/>
        </p:nvSpPr>
        <p:spPr>
          <a:xfrm>
            <a:off x="0" y="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k;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if (</a:t>
            </a:r>
            <a:r>
              <a:rPr lang="en-US" dirty="0" err="1"/>
              <a:t>wordsDict</a:t>
            </a:r>
            <a:r>
              <a:rPr lang="en-US" dirty="0"/>
              <a:t>[k] == word2) {</a:t>
            </a:r>
          </a:p>
          <a:p>
            <a:r>
              <a:rPr lang="en-US" dirty="0"/>
              <a:t>                    j = k;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if (</a:t>
            </a:r>
            <a:r>
              <a:rPr lang="en-US" dirty="0" err="1"/>
              <a:t>i</a:t>
            </a:r>
            <a:r>
              <a:rPr lang="en-US" dirty="0"/>
              <a:t> != -1 &amp;&amp; j != -1)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ans</a:t>
            </a:r>
            <a:r>
              <a:rPr lang="en-US" dirty="0"/>
              <a:t> = min(</a:t>
            </a:r>
            <a:r>
              <a:rPr lang="en-US" dirty="0" err="1"/>
              <a:t>ans</a:t>
            </a:r>
            <a:r>
              <a:rPr lang="en-US" dirty="0"/>
              <a:t>, abs(</a:t>
            </a:r>
            <a:r>
              <a:rPr lang="en-US" dirty="0" err="1"/>
              <a:t>i</a:t>
            </a:r>
            <a:r>
              <a:rPr lang="en-US" dirty="0"/>
              <a:t> - j));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421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604</Words>
  <Application>Microsoft Office PowerPoint</Application>
  <PresentationFormat>Widescreen</PresentationFormat>
  <Paragraphs>86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garg</dc:creator>
  <cp:lastModifiedBy>Yash garg</cp:lastModifiedBy>
  <cp:revision>1</cp:revision>
  <dcterms:created xsi:type="dcterms:W3CDTF">2024-06-10T15:54:33Z</dcterms:created>
  <dcterms:modified xsi:type="dcterms:W3CDTF">2024-06-10T16:26:25Z</dcterms:modified>
</cp:coreProperties>
</file>