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626-5017-8D08-C8FB-49970D8A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FDA07-7433-5250-8B08-9E1E2827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EE75-18D9-0F38-0CD6-BD1F2169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4CA3-198B-7DD9-78E0-7C2333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2D50-4D41-5B37-79DE-E240B85F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7C18-0309-AC35-37CF-8CDF4C9A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BCC66-6852-49E9-5461-434B28CA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B38-D4FF-1334-C7D5-D4178D2C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CB9A-C5B4-4E20-EC31-056CF3C0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9C54-2AFC-86D1-ED5C-B1B83ACF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3AD57-C9F1-1492-9C1B-6AB2912D5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6162-2798-3259-FEA7-48474587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D987-D4CB-210D-5435-B4C1F1EE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24B9-C444-03B5-5A29-60FCE467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71B5-1F4D-BFC0-D8F0-F6988AF1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C964-4F52-D916-D074-03FD972E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6F38-EBD5-3BF4-D0FC-C2090936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D208-A950-6233-574F-44274D3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9E9B-BB89-EE72-DA4C-DDC63A7B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7FEF-C88D-668F-4A8E-40CBF3C5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6BD1-618B-F95C-2C8D-4DC863C9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8A8E-06DA-F6CC-7436-5ADA6332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3B64-0E52-47BA-4BC9-5320D172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09A8-7D89-64F6-C7FD-0ED0AC82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402D-25DA-96A3-9791-B82047EC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93EB-0C4D-9C06-B3F0-9502A51B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6C51-6720-926F-E5F8-8D3EB60B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77BF-1CA2-A86D-F351-0E98EAA4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AEFE-36C1-1BF6-5D8C-DB3CF2F1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00A4-9631-29AE-7ED3-83E25FBB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8E3E-124F-01D6-76A5-AE48B57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8572-1330-D89B-0D88-9301CDA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B25C-4555-46DD-5B23-E5B79386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CDF6C-AFF5-CB45-760B-A66670ED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D103D-A99D-5A69-3828-D39982ED7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E7C68-7950-E255-5DE8-37ACFE0EC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53977-9FF3-59B2-6A86-4EEEE35C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8D3D-C57A-772D-06F8-2502E5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A5A2E-CD79-1921-C6FF-4D0B877E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46B6-529A-EF18-729D-BF4E0D7C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745CA-0D37-0F3F-D970-8CCD1790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89A53-D373-F951-04F4-734F8C4B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1EA7F-D512-9451-0FF2-9826DE4D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B2B25-3DB4-909F-A836-7EDCC2E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4C14-D340-442C-4E0B-C969ED2F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B9A7-32D6-715D-304C-7E5189E4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AB46-EB60-0AC7-F09C-2CE961C8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794E-4433-4663-79AE-9EF8DC2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534D-F2F8-4A1C-E76E-E3F4A072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4969-4E1C-3FB1-C178-C7DE8B0D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D959-AEB8-4FD3-1B0E-6EA40B6C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6240-6368-E87A-0C37-B89BB26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4B6E-F346-9124-34E3-A99D136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F0E0A-2BE1-4AA7-E6A6-132CCF1A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CA32-F509-FDF6-AEB5-0B1CC2C4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C5CF-66E1-847D-BCE8-0AA96187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6DC4-223A-D6B7-2384-4FE4E0FB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5D5FF-B751-54F7-0244-4D9B067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7677C-EDB2-217E-9686-024FFA15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06BD-CB20-D12D-00A4-3D3D5DD5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E418-B0A4-8400-EF57-776EFDE2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CAB06-5BA9-456D-9813-AB0C84A88FB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8CBA-0539-1530-4CEE-1BEEFAF9F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479E-AB57-C671-EC26-A50BAD8AE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B8197-F2BD-4BE6-9AEE-E99D7DDE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B0EB2-BDD8-3716-FA8B-BABA710FA7FE}"/>
              </a:ext>
            </a:extLst>
          </p:cNvPr>
          <p:cNvSpPr txBox="1"/>
          <p:nvPr/>
        </p:nvSpPr>
        <p:spPr>
          <a:xfrm>
            <a:off x="4346448" y="105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246. Strobogrammatic Number 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1E75D-B1B3-05F1-E38E-3F860FA0F20C}"/>
              </a:ext>
            </a:extLst>
          </p:cNvPr>
          <p:cNvSpPr txBox="1"/>
          <p:nvPr/>
        </p:nvSpPr>
        <p:spPr>
          <a:xfrm>
            <a:off x="8378190" y="3813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difficulty: Easy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73A8E-9415-BCEF-D848-F8E7E28A7936}"/>
              </a:ext>
            </a:extLst>
          </p:cNvPr>
          <p:cNvSpPr txBox="1"/>
          <p:nvPr/>
        </p:nvSpPr>
        <p:spPr>
          <a:xfrm>
            <a:off x="4347972" y="505373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topics:    - Hash Table    - Two Pointers    - String</a:t>
            </a:r>
          </a:p>
          <a:p>
            <a:r>
              <a:rPr lang="en-US" dirty="0"/>
              <a:t>Company Tags -: Facebook 19 , Uber 2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462A8-A428-852B-F102-7FB877AD0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432"/>
            <a:ext cx="12192000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60105-B681-D0ED-70D4-F4DD377E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4640" cy="2934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C8DD6-0A26-C964-451D-A414FFB433F8}"/>
              </a:ext>
            </a:extLst>
          </p:cNvPr>
          <p:cNvSpPr txBox="1"/>
          <p:nvPr/>
        </p:nvSpPr>
        <p:spPr>
          <a:xfrm>
            <a:off x="82402" y="3923415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isStrobogrammatic</a:t>
            </a:r>
            <a:r>
              <a:rPr lang="en-US" dirty="0"/>
              <a:t>(self, num: str) -&gt; bool:</a:t>
            </a:r>
          </a:p>
          <a:p>
            <a:r>
              <a:rPr lang="en-US" dirty="0"/>
              <a:t>        d = [0, 1, -1, -1, -1, -1, 9, -1, 8, 6]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, j = 0, </a:t>
            </a:r>
            <a:r>
              <a:rPr lang="en-US" dirty="0" err="1"/>
              <a:t>len</a:t>
            </a:r>
            <a:r>
              <a:rPr lang="en-US" dirty="0"/>
              <a:t>(num) - 1</a:t>
            </a:r>
          </a:p>
          <a:p>
            <a:r>
              <a:rPr lang="en-US" dirty="0"/>
              <a:t>        while </a:t>
            </a:r>
            <a:r>
              <a:rPr lang="en-US" dirty="0" err="1"/>
              <a:t>i</a:t>
            </a:r>
            <a:r>
              <a:rPr lang="en-US" dirty="0"/>
              <a:t> &lt;= j:</a:t>
            </a:r>
          </a:p>
          <a:p>
            <a:r>
              <a:rPr lang="en-US" dirty="0"/>
              <a:t>            a, b = int(num[</a:t>
            </a:r>
            <a:r>
              <a:rPr lang="en-US" dirty="0" err="1"/>
              <a:t>i</a:t>
            </a:r>
            <a:r>
              <a:rPr lang="en-US" dirty="0"/>
              <a:t>]), int(num[j])</a:t>
            </a:r>
          </a:p>
          <a:p>
            <a:r>
              <a:rPr lang="en-US" dirty="0"/>
              <a:t>            if d[a] != b:</a:t>
            </a:r>
          </a:p>
          <a:p>
            <a:r>
              <a:rPr lang="en-US" dirty="0"/>
              <a:t>                return False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, j = </a:t>
            </a:r>
            <a:r>
              <a:rPr lang="en-US" dirty="0" err="1"/>
              <a:t>i</a:t>
            </a:r>
            <a:r>
              <a:rPr lang="en-US" dirty="0"/>
              <a:t> + 1, j - 1</a:t>
            </a:r>
          </a:p>
          <a:p>
            <a:r>
              <a:rPr lang="en-US" dirty="0"/>
              <a:t>        return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1205-1033-6C30-7942-4DA1CECADA6A}"/>
              </a:ext>
            </a:extLst>
          </p:cNvPr>
          <p:cNvSpPr txBox="1"/>
          <p:nvPr/>
        </p:nvSpPr>
        <p:spPr>
          <a:xfrm>
            <a:off x="0" y="2844210"/>
            <a:ext cx="430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205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C20EA-425D-7DEF-7524-1A6EF3ACFED6}"/>
              </a:ext>
            </a:extLst>
          </p:cNvPr>
          <p:cNvSpPr txBox="1"/>
          <p:nvPr/>
        </p:nvSpPr>
        <p:spPr>
          <a:xfrm>
            <a:off x="106326" y="45338"/>
            <a:ext cx="287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2C13D-F1ED-406B-B555-8727AEE7A044}"/>
              </a:ext>
            </a:extLst>
          </p:cNvPr>
          <p:cNvSpPr txBox="1"/>
          <p:nvPr/>
        </p:nvSpPr>
        <p:spPr>
          <a:xfrm>
            <a:off x="106326" y="445448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isStrobogrammatic</a:t>
            </a:r>
            <a:r>
              <a:rPr lang="en-US" dirty="0"/>
              <a:t>(String num) {</a:t>
            </a:r>
          </a:p>
          <a:p>
            <a:r>
              <a:rPr lang="en-US" dirty="0"/>
              <a:t>        int[] d = new int[] {0, 1, -1, -1, -1, -1, 9, -1, 8, 6};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0, j = </a:t>
            </a:r>
            <a:r>
              <a:rPr lang="en-US" dirty="0" err="1"/>
              <a:t>num.length</a:t>
            </a:r>
            <a:r>
              <a:rPr lang="en-US" dirty="0"/>
              <a:t>() - 1; </a:t>
            </a:r>
            <a:r>
              <a:rPr lang="en-US" dirty="0" err="1"/>
              <a:t>i</a:t>
            </a:r>
            <a:r>
              <a:rPr lang="en-US" dirty="0"/>
              <a:t> &lt;= j; ++</a:t>
            </a:r>
            <a:r>
              <a:rPr lang="en-US" dirty="0" err="1"/>
              <a:t>i</a:t>
            </a:r>
            <a:r>
              <a:rPr lang="en-US" dirty="0"/>
              <a:t>, --j) {</a:t>
            </a:r>
          </a:p>
          <a:p>
            <a:r>
              <a:rPr lang="en-US" dirty="0"/>
              <a:t>            int a = </a:t>
            </a:r>
            <a:r>
              <a:rPr lang="en-US" dirty="0" err="1"/>
              <a:t>num.charAt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- '0', b = </a:t>
            </a:r>
            <a:r>
              <a:rPr lang="en-US" dirty="0" err="1"/>
              <a:t>num.charAt</a:t>
            </a:r>
            <a:r>
              <a:rPr lang="en-US" dirty="0"/>
              <a:t>(j) - '0';</a:t>
            </a:r>
          </a:p>
          <a:p>
            <a:r>
              <a:rPr lang="en-US" dirty="0"/>
              <a:t>            if (d[a] != b) {</a:t>
            </a:r>
          </a:p>
          <a:p>
            <a:r>
              <a:rPr lang="en-US" dirty="0"/>
              <a:t>                return false;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D81B7-63C8-E592-3D72-9EA99C0A6434}"/>
              </a:ext>
            </a:extLst>
          </p:cNvPr>
          <p:cNvCxnSpPr>
            <a:cxnSpLocks/>
          </p:cNvCxnSpPr>
          <p:nvPr/>
        </p:nvCxnSpPr>
        <p:spPr>
          <a:xfrm>
            <a:off x="6041951" y="45338"/>
            <a:ext cx="54049" cy="5738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002BE-ACB1-FC38-CAE6-126C0CC20A94}"/>
              </a:ext>
            </a:extLst>
          </p:cNvPr>
          <p:cNvSpPr txBox="1"/>
          <p:nvPr/>
        </p:nvSpPr>
        <p:spPr>
          <a:xfrm>
            <a:off x="6274095" y="965652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bool </a:t>
            </a:r>
            <a:r>
              <a:rPr lang="en-US" dirty="0" err="1"/>
              <a:t>isStrobogrammatic</a:t>
            </a:r>
            <a:r>
              <a:rPr lang="en-US" dirty="0"/>
              <a:t>(string num) {</a:t>
            </a:r>
          </a:p>
          <a:p>
            <a:r>
              <a:rPr lang="en-US" dirty="0"/>
              <a:t>        vector&lt;int&gt; d = {0, 1, -1, -1, -1, -1, 9, -1, 8, 6};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0, j = </a:t>
            </a:r>
            <a:r>
              <a:rPr lang="en-US" dirty="0" err="1"/>
              <a:t>num.size</a:t>
            </a:r>
            <a:r>
              <a:rPr lang="en-US" dirty="0"/>
              <a:t>() - 1; </a:t>
            </a:r>
            <a:r>
              <a:rPr lang="en-US" dirty="0" err="1"/>
              <a:t>i</a:t>
            </a:r>
            <a:r>
              <a:rPr lang="en-US" dirty="0"/>
              <a:t> &lt;= j; ++</a:t>
            </a:r>
            <a:r>
              <a:rPr lang="en-US" dirty="0" err="1"/>
              <a:t>i</a:t>
            </a:r>
            <a:r>
              <a:rPr lang="en-US" dirty="0"/>
              <a:t>, --j) {</a:t>
            </a:r>
          </a:p>
          <a:p>
            <a:r>
              <a:rPr lang="en-US" dirty="0"/>
              <a:t>            int a = num[</a:t>
            </a:r>
            <a:r>
              <a:rPr lang="en-US" dirty="0" err="1"/>
              <a:t>i</a:t>
            </a:r>
            <a:r>
              <a:rPr lang="en-US" dirty="0"/>
              <a:t>] - '0', b = num[j] - '0';</a:t>
            </a:r>
          </a:p>
          <a:p>
            <a:r>
              <a:rPr lang="en-US" dirty="0"/>
              <a:t>            if (d[a] != b) {</a:t>
            </a:r>
          </a:p>
          <a:p>
            <a:r>
              <a:rPr lang="en-US" dirty="0"/>
              <a:t>                return false;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EC58C-9D44-5786-74FB-66E8A5E5DA68}"/>
              </a:ext>
            </a:extLst>
          </p:cNvPr>
          <p:cNvSpPr txBox="1"/>
          <p:nvPr/>
        </p:nvSpPr>
        <p:spPr>
          <a:xfrm>
            <a:off x="8803758" y="61556"/>
            <a:ext cx="212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40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1</cp:revision>
  <dcterms:created xsi:type="dcterms:W3CDTF">2024-06-13T11:33:47Z</dcterms:created>
  <dcterms:modified xsi:type="dcterms:W3CDTF">2024-06-13T11:45:14Z</dcterms:modified>
</cp:coreProperties>
</file>