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49B4-804A-4E14-9476-4542FB21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DA783-105E-47F5-A4EF-7A7D41E5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993F-A685-4A48-872D-AD21536C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6E99-4D28-465A-9CD6-FC84C930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2FD4-4BC4-492B-B19E-1CBAA7D1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711E-2D2C-4F65-BA01-2DBB2B58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F6E90-6AAB-4850-BA46-5149E3CA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68F5-0564-4335-B38C-620EB645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97A-E774-4CBC-A32E-59F1D13B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73AF-F558-4953-A4F5-2B51F6C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5867A-F70A-47EC-A243-60525D156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5E27-7EAE-4230-9316-A706EE60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5238-8907-4645-B78F-0AD0CCF7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8BD8-A088-4B6D-8A26-08D21B35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731F-4CCD-455D-8B1A-A4D6F1D8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4B7-E293-46F5-B50B-CD194D7A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018B-E2E2-4632-BC22-C52F3CE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280E-DDB4-438D-AE7E-BC1E7A25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1141-5E0F-443E-8E17-B4635FDD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F35E-5612-4458-BAF4-CFBB909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323F-D523-43D7-AA2D-7D444AA5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F060-E867-453F-ACD2-EA292399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92CE-8598-43F7-8929-547E261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EC9F-FE15-4371-A2EE-77CE24C8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1144-FB19-40AD-849E-109706A8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B81B-0832-4D80-970C-5343693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B143-7F5E-43E4-9BF7-05A8DCA7B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28777-BD54-4AD0-8E90-435C2BC8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999EA-DC7F-4A30-8C0E-23485B83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C829C-A5AA-4BEC-BAED-B4856974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F0E5-FFC8-40E5-B196-60C85331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774B-0576-42A2-9C4F-7EB54593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FCE6-9EAA-4FA1-B3D8-FFC85C93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A284-BB29-45E3-BC58-C6EA92BC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4EB0-DC69-4CD9-A096-3FA6A560C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8A368-396D-4933-872A-98BBB9A57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32A80-D7AD-4F3C-BBDF-CA211F7A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3372-514F-4CB4-A73A-2A8FE1FC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626BA-E39E-441D-968E-DBD4DE5C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B774-4CF2-4EF9-9585-21B190B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551A7-45A3-440E-B4C8-C5D490CF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A356-895D-4637-99B2-82BA1364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8B83-98F6-45AA-A148-DA460007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088A-41E4-4853-ABBE-DD29AD58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AF396-C9C6-461E-9DE3-102E5B3A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EEDC-9D0F-4779-982A-62D82DD3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E51F-0EB5-4F39-9D2D-0D2118D6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C19B-E8D1-4C6E-90A0-0E1A518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43B9-CEB6-4D7A-96AD-731B3622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E805-5B79-4AC0-B7A9-6DC6493D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876A-3804-4051-BBF6-E413B4E4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0DAF-03ED-4814-A8ED-30916552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F14B-73BE-4E96-8ABC-6E46D282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97DC-A8DD-4C62-99F7-640EF7BB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809D7-AA93-4354-A71E-E37E825E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0701-EDB6-4D3C-947B-259B03EE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020D6-F919-45B8-B0A0-8762DE3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F270-6071-4395-9139-023FBE3C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B05F8-38B9-4A2C-8C3D-5AA31273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DDD0-27E3-474B-AA03-1BEA58F4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60F-3956-4570-9CD2-B7405A738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F004-46D9-41B3-909F-72E88226BB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75F4-60C3-491F-A539-04D8965AA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924E-52F1-489F-954F-EFA80633D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96DF-11DC-41C1-BF6D-800A6A4A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5AEBD-6F9F-4EF5-AFE0-5E1D9235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72" y="366631"/>
            <a:ext cx="2207821" cy="163782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E0A9070-3730-4ECB-B4D5-376AE862FB2F}"/>
              </a:ext>
            </a:extLst>
          </p:cNvPr>
          <p:cNvGrpSpPr/>
          <p:nvPr/>
        </p:nvGrpSpPr>
        <p:grpSpPr>
          <a:xfrm>
            <a:off x="1361891" y="1959965"/>
            <a:ext cx="9869944" cy="4898035"/>
            <a:chOff x="812320" y="586244"/>
            <a:chExt cx="11271772" cy="627175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1C2AB5D-4CFE-4AFB-96A5-67019E03E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229" y="4918227"/>
              <a:ext cx="2614860" cy="19397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B0D3B8-38AE-4AD8-ACD8-F0FD51481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71" y="586244"/>
              <a:ext cx="2614864" cy="193977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D0B906-2361-416A-A351-39B041411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136" y="640027"/>
              <a:ext cx="2614863" cy="19397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095C6C-593D-4646-8E10-93B429DFC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703" y="692863"/>
              <a:ext cx="2614863" cy="193977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CDEBB2-2D9F-4F10-97E8-94E8E5F95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253" y="787315"/>
              <a:ext cx="2728836" cy="202432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EAF42E3-B3E2-43BF-8B1F-D4086A8B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20" y="2632637"/>
              <a:ext cx="2614863" cy="193977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E195741-0249-4B72-BA8A-47C37A2C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183" y="2765520"/>
              <a:ext cx="2722771" cy="201982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7C03C6-F213-4D3C-AC80-0506C4F93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122" y="2912808"/>
              <a:ext cx="2595444" cy="192536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A148A8-7CB7-4DEE-B18A-D0DC8799A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229" y="2898403"/>
              <a:ext cx="2614863" cy="193977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72B7E4D-E8B2-42BE-9408-4BCB3DB63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59" y="4838177"/>
              <a:ext cx="2722771" cy="201982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297D1B-6771-4030-8B36-FBB47C939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139" y="4918226"/>
              <a:ext cx="2614860" cy="193977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3178A8F-B673-4F55-97A7-B73714E12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122" y="4918227"/>
              <a:ext cx="2614859" cy="1939771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89FDAC1-FB6F-4811-9097-AB2017011A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32" y="254117"/>
            <a:ext cx="2289663" cy="171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7EC50-1016-453C-96B1-880465CEA0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37" y="272179"/>
            <a:ext cx="2289663" cy="1698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E25AF-DCC8-4631-AA90-298097B7CD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44" y="313441"/>
            <a:ext cx="2289663" cy="16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6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Elie Boujaoude</dc:creator>
  <cp:lastModifiedBy>George Elie Boujaoude</cp:lastModifiedBy>
  <cp:revision>1</cp:revision>
  <dcterms:created xsi:type="dcterms:W3CDTF">2018-05-01T03:04:43Z</dcterms:created>
  <dcterms:modified xsi:type="dcterms:W3CDTF">2018-05-01T03:09:36Z</dcterms:modified>
</cp:coreProperties>
</file>