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5143500" cx="9144000"/>
  <p:notesSz cx="6858000" cy="9144000"/>
  <p:embeddedFontLst>
    <p:embeddedFont>
      <p:font typeface="Robo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11" Type="http://schemas.openxmlformats.org/officeDocument/2006/relationships/slide" Target="slides/slide7.xml"/><Relationship Id="rId10" Type="http://schemas.openxmlformats.org/officeDocument/2006/relationships/slide" Target="slides/slide6.xml"/><Relationship Id="rId21" Type="http://schemas.openxmlformats.org/officeDocument/2006/relationships/font" Target="fonts/Roboto-boldItalic.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Roboto-bold.fntdata"/><Relationship Id="rId6" Type="http://schemas.openxmlformats.org/officeDocument/2006/relationships/slide" Target="slides/slide2.xml"/><Relationship Id="rId18" Type="http://schemas.openxmlformats.org/officeDocument/2006/relationships/font" Target="fonts/Roboto-regular.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5" name="Shape 135"/>
        <p:cNvGrpSpPr/>
        <p:nvPr/>
      </p:nvGrpSpPr>
      <p:grpSpPr>
        <a:xfrm>
          <a:off x="0" y="0"/>
          <a:ext cx="0" cy="0"/>
          <a:chOff x="0" y="0"/>
          <a:chExt cx="0" cy="0"/>
        </a:xfrm>
      </p:grpSpPr>
      <p:sp>
        <p:nvSpPr>
          <p:cNvPr id="136" name="Shape 1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7" name="Shape 13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0" name="Shape 140"/>
        <p:cNvGrpSpPr/>
        <p:nvPr/>
      </p:nvGrpSpPr>
      <p:grpSpPr>
        <a:xfrm>
          <a:off x="0" y="0"/>
          <a:ext cx="0" cy="0"/>
          <a:chOff x="0" y="0"/>
          <a:chExt cx="0" cy="0"/>
        </a:xfrm>
      </p:grpSpPr>
      <p:sp>
        <p:nvSpPr>
          <p:cNvPr id="141" name="Shape 1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2" name="Shape 14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6" name="Shape 146"/>
        <p:cNvGrpSpPr/>
        <p:nvPr/>
      </p:nvGrpSpPr>
      <p:grpSpPr>
        <a:xfrm>
          <a:off x="0" y="0"/>
          <a:ext cx="0" cy="0"/>
          <a:chOff x="0" y="0"/>
          <a:chExt cx="0" cy="0"/>
        </a:xfrm>
      </p:grpSpPr>
      <p:sp>
        <p:nvSpPr>
          <p:cNvPr id="147" name="Shape 1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8" name="Shape 14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1" name="Shape 151"/>
        <p:cNvGrpSpPr/>
        <p:nvPr/>
      </p:nvGrpSpPr>
      <p:grpSpPr>
        <a:xfrm>
          <a:off x="0" y="0"/>
          <a:ext cx="0" cy="0"/>
          <a:chOff x="0" y="0"/>
          <a:chExt cx="0" cy="0"/>
        </a:xfrm>
      </p:grpSpPr>
      <p:sp>
        <p:nvSpPr>
          <p:cNvPr id="152" name="Shape 1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3" name="Shape 15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7" name="Shape 8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4" name="Shape 9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0" name="Shape 10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6" name="Shape 10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0" name="Shape 110"/>
        <p:cNvGrpSpPr/>
        <p:nvPr/>
      </p:nvGrpSpPr>
      <p:grpSpPr>
        <a:xfrm>
          <a:off x="0" y="0"/>
          <a:ext cx="0" cy="0"/>
          <a:chOff x="0" y="0"/>
          <a:chExt cx="0" cy="0"/>
        </a:xfrm>
      </p:grpSpPr>
      <p:sp>
        <p:nvSpPr>
          <p:cNvPr id="111" name="Shape 1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2" name="Shape 11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8" name="Shape 11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3" name="Shape 123"/>
        <p:cNvGrpSpPr/>
        <p:nvPr/>
      </p:nvGrpSpPr>
      <p:grpSpPr>
        <a:xfrm>
          <a:off x="0" y="0"/>
          <a:ext cx="0" cy="0"/>
          <a:chOff x="0" y="0"/>
          <a:chExt cx="0" cy="0"/>
        </a:xfrm>
      </p:grpSpPr>
      <p:sp>
        <p:nvSpPr>
          <p:cNvPr id="124" name="Shape 1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5" name="Shape 12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9" name="Shape 129"/>
        <p:cNvGrpSpPr/>
        <p:nvPr/>
      </p:nvGrpSpPr>
      <p:grpSpPr>
        <a:xfrm>
          <a:off x="0" y="0"/>
          <a:ext cx="0" cy="0"/>
          <a:chOff x="0" y="0"/>
          <a:chExt cx="0" cy="0"/>
        </a:xfrm>
      </p:grpSpPr>
      <p:sp>
        <p:nvSpPr>
          <p:cNvPr id="130" name="Shape 1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1" name="Shape 13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bg>
      <p:bgPr>
        <a:solidFill>
          <a:schemeClr val="dk1"/>
        </a:solidFill>
      </p:bgPr>
    </p:bg>
    <p:spTree>
      <p:nvGrpSpPr>
        <p:cNvPr id="9" name="Shape 9"/>
        <p:cNvGrpSpPr/>
        <p:nvPr/>
      </p:nvGrpSpPr>
      <p:grpSpPr>
        <a:xfrm>
          <a:off x="0" y="0"/>
          <a:ext cx="0" cy="0"/>
          <a:chOff x="0" y="0"/>
          <a:chExt cx="0" cy="0"/>
        </a:xfrm>
      </p:grpSpPr>
      <p:grpSp>
        <p:nvGrpSpPr>
          <p:cNvPr id="10" name="Shape 10"/>
          <p:cNvGrpSpPr/>
          <p:nvPr/>
        </p:nvGrpSpPr>
        <p:grpSpPr>
          <a:xfrm>
            <a:off x="6098378" y="4"/>
            <a:ext cx="3045625" cy="2030570"/>
            <a:chOff x="6098378" y="4"/>
            <a:chExt cx="3045625" cy="2030570"/>
          </a:xfrm>
        </p:grpSpPr>
        <p:sp>
          <p:nvSpPr>
            <p:cNvPr id="11" name="Shape 11"/>
            <p:cNvSpPr/>
            <p:nvPr/>
          </p:nvSpPr>
          <p:spPr>
            <a:xfrm>
              <a:off x="8128803" y="15"/>
              <a:ext cx="1015200" cy="1015200"/>
            </a:xfrm>
            <a:prstGeom prst="rect">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12" name="Shape 12"/>
            <p:cNvSpPr/>
            <p:nvPr/>
          </p:nvSpPr>
          <p:spPr>
            <a:xfrm flipH="1">
              <a:off x="7113463" y="4"/>
              <a:ext cx="1015200" cy="1015200"/>
            </a:xfrm>
            <a:prstGeom prst="rtTriangle">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13" name="Shape 13"/>
            <p:cNvSpPr/>
            <p:nvPr/>
          </p:nvSpPr>
          <p:spPr>
            <a:xfrm flipH="1" rot="10800000">
              <a:off x="7113588" y="106"/>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sp>
          <p:nvSpPr>
            <p:cNvPr id="14" name="Shape 14"/>
            <p:cNvSpPr/>
            <p:nvPr/>
          </p:nvSpPr>
          <p:spPr>
            <a:xfrm rot="10800000">
              <a:off x="6098378" y="96"/>
              <a:ext cx="1015200" cy="1015200"/>
            </a:xfrm>
            <a:prstGeom prst="rtTriangle">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15" name="Shape 15"/>
            <p:cNvSpPr/>
            <p:nvPr/>
          </p:nvSpPr>
          <p:spPr>
            <a:xfrm rot="10800000">
              <a:off x="8128789" y="1015375"/>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grpSp>
      <p:sp>
        <p:nvSpPr>
          <p:cNvPr id="16" name="Shape 16"/>
          <p:cNvSpPr txBox="1"/>
          <p:nvPr>
            <p:ph type="ctrTitle"/>
          </p:nvPr>
        </p:nvSpPr>
        <p:spPr>
          <a:xfrm>
            <a:off x="598100" y="1775222"/>
            <a:ext cx="8222100" cy="838800"/>
          </a:xfrm>
          <a:prstGeom prst="rect">
            <a:avLst/>
          </a:prstGeom>
        </p:spPr>
        <p:txBody>
          <a:bodyPr anchorCtr="0" anchor="b" bIns="91425" lIns="91425" rIns="91425" tIns="91425"/>
          <a:lstStyle>
            <a:lvl1pPr lvl="0">
              <a:spcBef>
                <a:spcPts val="0"/>
              </a:spcBef>
              <a:buClr>
                <a:schemeClr val="lt1"/>
              </a:buClr>
              <a:buSzPct val="100000"/>
              <a:defRPr sz="4200">
                <a:solidFill>
                  <a:schemeClr val="lt1"/>
                </a:solidFill>
              </a:defRPr>
            </a:lvl1pPr>
            <a:lvl2pPr lvl="1">
              <a:spcBef>
                <a:spcPts val="0"/>
              </a:spcBef>
              <a:buClr>
                <a:schemeClr val="lt1"/>
              </a:buClr>
              <a:buSzPct val="100000"/>
              <a:defRPr sz="4200">
                <a:solidFill>
                  <a:schemeClr val="lt1"/>
                </a:solidFill>
              </a:defRPr>
            </a:lvl2pPr>
            <a:lvl3pPr lvl="2">
              <a:spcBef>
                <a:spcPts val="0"/>
              </a:spcBef>
              <a:buClr>
                <a:schemeClr val="lt1"/>
              </a:buClr>
              <a:buSzPct val="100000"/>
              <a:defRPr sz="4200">
                <a:solidFill>
                  <a:schemeClr val="lt1"/>
                </a:solidFill>
              </a:defRPr>
            </a:lvl3pPr>
            <a:lvl4pPr lvl="3">
              <a:spcBef>
                <a:spcPts val="0"/>
              </a:spcBef>
              <a:buClr>
                <a:schemeClr val="lt1"/>
              </a:buClr>
              <a:buSzPct val="100000"/>
              <a:defRPr sz="4200">
                <a:solidFill>
                  <a:schemeClr val="lt1"/>
                </a:solidFill>
              </a:defRPr>
            </a:lvl4pPr>
            <a:lvl5pPr lvl="4">
              <a:spcBef>
                <a:spcPts val="0"/>
              </a:spcBef>
              <a:buClr>
                <a:schemeClr val="lt1"/>
              </a:buClr>
              <a:buSzPct val="100000"/>
              <a:defRPr sz="4200">
                <a:solidFill>
                  <a:schemeClr val="lt1"/>
                </a:solidFill>
              </a:defRPr>
            </a:lvl5pPr>
            <a:lvl6pPr lvl="5">
              <a:spcBef>
                <a:spcPts val="0"/>
              </a:spcBef>
              <a:buClr>
                <a:schemeClr val="lt1"/>
              </a:buClr>
              <a:buSzPct val="100000"/>
              <a:defRPr sz="4200">
                <a:solidFill>
                  <a:schemeClr val="lt1"/>
                </a:solidFill>
              </a:defRPr>
            </a:lvl6pPr>
            <a:lvl7pPr lvl="6">
              <a:spcBef>
                <a:spcPts val="0"/>
              </a:spcBef>
              <a:buClr>
                <a:schemeClr val="lt1"/>
              </a:buClr>
              <a:buSzPct val="100000"/>
              <a:defRPr sz="4200">
                <a:solidFill>
                  <a:schemeClr val="lt1"/>
                </a:solidFill>
              </a:defRPr>
            </a:lvl7pPr>
            <a:lvl8pPr lvl="7">
              <a:spcBef>
                <a:spcPts val="0"/>
              </a:spcBef>
              <a:buClr>
                <a:schemeClr val="lt1"/>
              </a:buClr>
              <a:buSzPct val="100000"/>
              <a:defRPr sz="4200">
                <a:solidFill>
                  <a:schemeClr val="lt1"/>
                </a:solidFill>
              </a:defRPr>
            </a:lvl8pPr>
            <a:lvl9pPr lvl="8">
              <a:spcBef>
                <a:spcPts val="0"/>
              </a:spcBef>
              <a:buClr>
                <a:schemeClr val="lt1"/>
              </a:buClr>
              <a:buSzPct val="100000"/>
              <a:defRPr sz="4200">
                <a:solidFill>
                  <a:schemeClr val="lt1"/>
                </a:solidFill>
              </a:defRPr>
            </a:lvl9pPr>
          </a:lstStyle>
          <a:p/>
        </p:txBody>
      </p:sp>
      <p:sp>
        <p:nvSpPr>
          <p:cNvPr id="17" name="Shape 17"/>
          <p:cNvSpPr txBox="1"/>
          <p:nvPr>
            <p:ph idx="1" type="subTitle"/>
          </p:nvPr>
        </p:nvSpPr>
        <p:spPr>
          <a:xfrm>
            <a:off x="598088" y="2715912"/>
            <a:ext cx="8222100" cy="432900"/>
          </a:xfrm>
          <a:prstGeom prst="rect">
            <a:avLst/>
          </a:prstGeom>
        </p:spPr>
        <p:txBody>
          <a:bodyPr anchorCtr="0" anchor="t" bIns="91425" lIns="91425" rIns="91425" tIns="91425"/>
          <a:lstStyle>
            <a:lvl1pPr lvl="0">
              <a:lnSpc>
                <a:spcPct val="100000"/>
              </a:lnSpc>
              <a:spcBef>
                <a:spcPts val="0"/>
              </a:spcBef>
              <a:spcAft>
                <a:spcPts val="0"/>
              </a:spcAft>
              <a:buClr>
                <a:schemeClr val="lt1"/>
              </a:buClr>
              <a:buSzPct val="100000"/>
              <a:buNone/>
              <a:defRPr sz="2100">
                <a:solidFill>
                  <a:schemeClr val="lt1"/>
                </a:solidFill>
              </a:defRPr>
            </a:lvl1pPr>
            <a:lvl2pPr lvl="1">
              <a:lnSpc>
                <a:spcPct val="100000"/>
              </a:lnSpc>
              <a:spcBef>
                <a:spcPts val="0"/>
              </a:spcBef>
              <a:spcAft>
                <a:spcPts val="0"/>
              </a:spcAft>
              <a:buClr>
                <a:schemeClr val="lt1"/>
              </a:buClr>
              <a:buSzPct val="100000"/>
              <a:buNone/>
              <a:defRPr sz="2100">
                <a:solidFill>
                  <a:schemeClr val="lt1"/>
                </a:solidFill>
              </a:defRPr>
            </a:lvl2pPr>
            <a:lvl3pPr lvl="2">
              <a:lnSpc>
                <a:spcPct val="100000"/>
              </a:lnSpc>
              <a:spcBef>
                <a:spcPts val="0"/>
              </a:spcBef>
              <a:spcAft>
                <a:spcPts val="0"/>
              </a:spcAft>
              <a:buClr>
                <a:schemeClr val="lt1"/>
              </a:buClr>
              <a:buSzPct val="100000"/>
              <a:buNone/>
              <a:defRPr sz="2100">
                <a:solidFill>
                  <a:schemeClr val="lt1"/>
                </a:solidFill>
              </a:defRPr>
            </a:lvl3pPr>
            <a:lvl4pPr lvl="3">
              <a:lnSpc>
                <a:spcPct val="100000"/>
              </a:lnSpc>
              <a:spcBef>
                <a:spcPts val="0"/>
              </a:spcBef>
              <a:spcAft>
                <a:spcPts val="0"/>
              </a:spcAft>
              <a:buClr>
                <a:schemeClr val="lt1"/>
              </a:buClr>
              <a:buSzPct val="100000"/>
              <a:buNone/>
              <a:defRPr sz="2100">
                <a:solidFill>
                  <a:schemeClr val="lt1"/>
                </a:solidFill>
              </a:defRPr>
            </a:lvl4pPr>
            <a:lvl5pPr lvl="4">
              <a:lnSpc>
                <a:spcPct val="100000"/>
              </a:lnSpc>
              <a:spcBef>
                <a:spcPts val="0"/>
              </a:spcBef>
              <a:spcAft>
                <a:spcPts val="0"/>
              </a:spcAft>
              <a:buClr>
                <a:schemeClr val="lt1"/>
              </a:buClr>
              <a:buSzPct val="100000"/>
              <a:buNone/>
              <a:defRPr sz="2100">
                <a:solidFill>
                  <a:schemeClr val="lt1"/>
                </a:solidFill>
              </a:defRPr>
            </a:lvl5pPr>
            <a:lvl6pPr lvl="5">
              <a:lnSpc>
                <a:spcPct val="100000"/>
              </a:lnSpc>
              <a:spcBef>
                <a:spcPts val="0"/>
              </a:spcBef>
              <a:spcAft>
                <a:spcPts val="0"/>
              </a:spcAft>
              <a:buClr>
                <a:schemeClr val="lt1"/>
              </a:buClr>
              <a:buSzPct val="100000"/>
              <a:buNone/>
              <a:defRPr sz="2100">
                <a:solidFill>
                  <a:schemeClr val="lt1"/>
                </a:solidFill>
              </a:defRPr>
            </a:lvl6pPr>
            <a:lvl7pPr lvl="6">
              <a:lnSpc>
                <a:spcPct val="100000"/>
              </a:lnSpc>
              <a:spcBef>
                <a:spcPts val="0"/>
              </a:spcBef>
              <a:spcAft>
                <a:spcPts val="0"/>
              </a:spcAft>
              <a:buClr>
                <a:schemeClr val="lt1"/>
              </a:buClr>
              <a:buSzPct val="100000"/>
              <a:buNone/>
              <a:defRPr sz="2100">
                <a:solidFill>
                  <a:schemeClr val="lt1"/>
                </a:solidFill>
              </a:defRPr>
            </a:lvl7pPr>
            <a:lvl8pPr lvl="7">
              <a:lnSpc>
                <a:spcPct val="100000"/>
              </a:lnSpc>
              <a:spcBef>
                <a:spcPts val="0"/>
              </a:spcBef>
              <a:spcAft>
                <a:spcPts val="0"/>
              </a:spcAft>
              <a:buClr>
                <a:schemeClr val="lt1"/>
              </a:buClr>
              <a:buSzPct val="100000"/>
              <a:buNone/>
              <a:defRPr sz="2100">
                <a:solidFill>
                  <a:schemeClr val="lt1"/>
                </a:solidFill>
              </a:defRPr>
            </a:lvl8pPr>
            <a:lvl9pPr lvl="8">
              <a:lnSpc>
                <a:spcPct val="100000"/>
              </a:lnSpc>
              <a:spcBef>
                <a:spcPts val="0"/>
              </a:spcBef>
              <a:spcAft>
                <a:spcPts val="0"/>
              </a:spcAft>
              <a:buClr>
                <a:schemeClr val="lt1"/>
              </a:buClr>
              <a:buSzPct val="100000"/>
              <a:buNone/>
              <a:defRPr sz="2100">
                <a:solidFill>
                  <a:schemeClr val="lt1"/>
                </a:solidFill>
              </a:defRPr>
            </a:lvl9pPr>
          </a:lstStyle>
          <a:p/>
        </p:txBody>
      </p:sp>
      <p:sp>
        <p:nvSpPr>
          <p:cNvPr id="18" name="Shape 18"/>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ru"/>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bg>
      <p:bgPr>
        <a:solidFill>
          <a:schemeClr val="dk1"/>
        </a:solidFill>
      </p:bgPr>
    </p:bg>
    <p:spTree>
      <p:nvGrpSpPr>
        <p:cNvPr id="69" name="Shape 69"/>
        <p:cNvGrpSpPr/>
        <p:nvPr/>
      </p:nvGrpSpPr>
      <p:grpSpPr>
        <a:xfrm>
          <a:off x="0" y="0"/>
          <a:ext cx="0" cy="0"/>
          <a:chOff x="0" y="0"/>
          <a:chExt cx="0" cy="0"/>
        </a:xfrm>
      </p:grpSpPr>
      <p:grpSp>
        <p:nvGrpSpPr>
          <p:cNvPr id="70" name="Shape 70"/>
          <p:cNvGrpSpPr/>
          <p:nvPr/>
        </p:nvGrpSpPr>
        <p:grpSpPr>
          <a:xfrm>
            <a:off x="6098378" y="4"/>
            <a:ext cx="3045625" cy="2030570"/>
            <a:chOff x="6098378" y="4"/>
            <a:chExt cx="3045625" cy="2030570"/>
          </a:xfrm>
        </p:grpSpPr>
        <p:sp>
          <p:nvSpPr>
            <p:cNvPr id="71" name="Shape 71"/>
            <p:cNvSpPr/>
            <p:nvPr/>
          </p:nvSpPr>
          <p:spPr>
            <a:xfrm>
              <a:off x="8128803" y="15"/>
              <a:ext cx="1015200" cy="1015200"/>
            </a:xfrm>
            <a:prstGeom prst="rect">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72" name="Shape 72"/>
            <p:cNvSpPr/>
            <p:nvPr/>
          </p:nvSpPr>
          <p:spPr>
            <a:xfrm flipH="1">
              <a:off x="7113463" y="4"/>
              <a:ext cx="1015200" cy="1015200"/>
            </a:xfrm>
            <a:prstGeom prst="rtTriangle">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73" name="Shape 73"/>
            <p:cNvSpPr/>
            <p:nvPr/>
          </p:nvSpPr>
          <p:spPr>
            <a:xfrm flipH="1" rot="10800000">
              <a:off x="7113588" y="106"/>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sp>
          <p:nvSpPr>
            <p:cNvPr id="74" name="Shape 74"/>
            <p:cNvSpPr/>
            <p:nvPr/>
          </p:nvSpPr>
          <p:spPr>
            <a:xfrm rot="10800000">
              <a:off x="6098378" y="96"/>
              <a:ext cx="1015200" cy="1015200"/>
            </a:xfrm>
            <a:prstGeom prst="rtTriangle">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75" name="Shape 75"/>
            <p:cNvSpPr/>
            <p:nvPr/>
          </p:nvSpPr>
          <p:spPr>
            <a:xfrm rot="10800000">
              <a:off x="8128789" y="1015375"/>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grpSp>
      <p:sp>
        <p:nvSpPr>
          <p:cNvPr id="76" name="Shape 76"/>
          <p:cNvSpPr txBox="1"/>
          <p:nvPr>
            <p:ph type="title"/>
          </p:nvPr>
        </p:nvSpPr>
        <p:spPr>
          <a:xfrm>
            <a:off x="311700" y="1256050"/>
            <a:ext cx="8520600" cy="2030700"/>
          </a:xfrm>
          <a:prstGeom prst="rect">
            <a:avLst/>
          </a:prstGeom>
        </p:spPr>
        <p:txBody>
          <a:bodyPr anchorCtr="0" anchor="b" bIns="91425" lIns="91425" rIns="91425" tIns="91425"/>
          <a:lstStyle>
            <a:lvl1pPr lvl="0" algn="ctr">
              <a:spcBef>
                <a:spcPts val="0"/>
              </a:spcBef>
              <a:buClr>
                <a:schemeClr val="lt1"/>
              </a:buClr>
              <a:buSzPct val="100000"/>
              <a:defRPr sz="12000">
                <a:solidFill>
                  <a:schemeClr val="lt1"/>
                </a:solidFill>
              </a:defRPr>
            </a:lvl1pPr>
            <a:lvl2pPr lvl="1" algn="ctr">
              <a:spcBef>
                <a:spcPts val="0"/>
              </a:spcBef>
              <a:buClr>
                <a:schemeClr val="lt1"/>
              </a:buClr>
              <a:buSzPct val="100000"/>
              <a:defRPr sz="12000">
                <a:solidFill>
                  <a:schemeClr val="lt1"/>
                </a:solidFill>
              </a:defRPr>
            </a:lvl2pPr>
            <a:lvl3pPr lvl="2" algn="ctr">
              <a:spcBef>
                <a:spcPts val="0"/>
              </a:spcBef>
              <a:buClr>
                <a:schemeClr val="lt1"/>
              </a:buClr>
              <a:buSzPct val="100000"/>
              <a:defRPr sz="12000">
                <a:solidFill>
                  <a:schemeClr val="lt1"/>
                </a:solidFill>
              </a:defRPr>
            </a:lvl3pPr>
            <a:lvl4pPr lvl="3" algn="ctr">
              <a:spcBef>
                <a:spcPts val="0"/>
              </a:spcBef>
              <a:buClr>
                <a:schemeClr val="lt1"/>
              </a:buClr>
              <a:buSzPct val="100000"/>
              <a:defRPr sz="12000">
                <a:solidFill>
                  <a:schemeClr val="lt1"/>
                </a:solidFill>
              </a:defRPr>
            </a:lvl4pPr>
            <a:lvl5pPr lvl="4" algn="ctr">
              <a:spcBef>
                <a:spcPts val="0"/>
              </a:spcBef>
              <a:buClr>
                <a:schemeClr val="lt1"/>
              </a:buClr>
              <a:buSzPct val="100000"/>
              <a:defRPr sz="12000">
                <a:solidFill>
                  <a:schemeClr val="lt1"/>
                </a:solidFill>
              </a:defRPr>
            </a:lvl5pPr>
            <a:lvl6pPr lvl="5" algn="ctr">
              <a:spcBef>
                <a:spcPts val="0"/>
              </a:spcBef>
              <a:buClr>
                <a:schemeClr val="lt1"/>
              </a:buClr>
              <a:buSzPct val="100000"/>
              <a:defRPr sz="12000">
                <a:solidFill>
                  <a:schemeClr val="lt1"/>
                </a:solidFill>
              </a:defRPr>
            </a:lvl6pPr>
            <a:lvl7pPr lvl="6" algn="ctr">
              <a:spcBef>
                <a:spcPts val="0"/>
              </a:spcBef>
              <a:buClr>
                <a:schemeClr val="lt1"/>
              </a:buClr>
              <a:buSzPct val="100000"/>
              <a:defRPr sz="12000">
                <a:solidFill>
                  <a:schemeClr val="lt1"/>
                </a:solidFill>
              </a:defRPr>
            </a:lvl7pPr>
            <a:lvl8pPr lvl="7" algn="ctr">
              <a:spcBef>
                <a:spcPts val="0"/>
              </a:spcBef>
              <a:buClr>
                <a:schemeClr val="lt1"/>
              </a:buClr>
              <a:buSzPct val="100000"/>
              <a:defRPr sz="12000">
                <a:solidFill>
                  <a:schemeClr val="lt1"/>
                </a:solidFill>
              </a:defRPr>
            </a:lvl8pPr>
            <a:lvl9pPr lvl="8" algn="ctr">
              <a:spcBef>
                <a:spcPts val="0"/>
              </a:spcBef>
              <a:buClr>
                <a:schemeClr val="lt1"/>
              </a:buClr>
              <a:buSzPct val="100000"/>
              <a:defRPr sz="12000">
                <a:solidFill>
                  <a:schemeClr val="lt1"/>
                </a:solidFill>
              </a:defRPr>
            </a:lvl9pPr>
          </a:lstStyle>
          <a:p/>
        </p:txBody>
      </p:sp>
      <p:sp>
        <p:nvSpPr>
          <p:cNvPr id="77" name="Shape 77"/>
          <p:cNvSpPr txBox="1"/>
          <p:nvPr>
            <p:ph idx="1" type="body"/>
          </p:nvPr>
        </p:nvSpPr>
        <p:spPr>
          <a:xfrm>
            <a:off x="311700" y="3369225"/>
            <a:ext cx="8520600" cy="1281900"/>
          </a:xfrm>
          <a:prstGeom prst="rect">
            <a:avLst/>
          </a:prstGeom>
        </p:spPr>
        <p:txBody>
          <a:bodyPr anchorCtr="0" anchor="t" bIns="91425" lIns="91425" rIns="91425" tIns="91425"/>
          <a:lstStyle>
            <a:lvl1pPr lvl="0" algn="ctr">
              <a:spcBef>
                <a:spcPts val="0"/>
              </a:spcBef>
              <a:buClr>
                <a:schemeClr val="lt1"/>
              </a:buClr>
              <a:defRPr>
                <a:solidFill>
                  <a:schemeClr val="lt1"/>
                </a:solidFill>
              </a:defRPr>
            </a:lvl1pPr>
            <a:lvl2pPr lvl="1" algn="ctr">
              <a:spcBef>
                <a:spcPts val="0"/>
              </a:spcBef>
              <a:buClr>
                <a:schemeClr val="lt1"/>
              </a:buClr>
              <a:defRPr>
                <a:solidFill>
                  <a:schemeClr val="lt1"/>
                </a:solidFill>
              </a:defRPr>
            </a:lvl2pPr>
            <a:lvl3pPr lvl="2" algn="ctr">
              <a:spcBef>
                <a:spcPts val="0"/>
              </a:spcBef>
              <a:buClr>
                <a:schemeClr val="lt1"/>
              </a:buClr>
              <a:defRPr>
                <a:solidFill>
                  <a:schemeClr val="lt1"/>
                </a:solidFill>
              </a:defRPr>
            </a:lvl3pPr>
            <a:lvl4pPr lvl="3" algn="ctr">
              <a:spcBef>
                <a:spcPts val="0"/>
              </a:spcBef>
              <a:buClr>
                <a:schemeClr val="lt1"/>
              </a:buClr>
              <a:defRPr>
                <a:solidFill>
                  <a:schemeClr val="lt1"/>
                </a:solidFill>
              </a:defRPr>
            </a:lvl4pPr>
            <a:lvl5pPr lvl="4" algn="ctr">
              <a:spcBef>
                <a:spcPts val="0"/>
              </a:spcBef>
              <a:buClr>
                <a:schemeClr val="lt1"/>
              </a:buClr>
              <a:defRPr>
                <a:solidFill>
                  <a:schemeClr val="lt1"/>
                </a:solidFill>
              </a:defRPr>
            </a:lvl5pPr>
            <a:lvl6pPr lvl="5" algn="ctr">
              <a:spcBef>
                <a:spcPts val="0"/>
              </a:spcBef>
              <a:buClr>
                <a:schemeClr val="lt1"/>
              </a:buClr>
              <a:defRPr>
                <a:solidFill>
                  <a:schemeClr val="lt1"/>
                </a:solidFill>
              </a:defRPr>
            </a:lvl6pPr>
            <a:lvl7pPr lvl="6" algn="ctr">
              <a:spcBef>
                <a:spcPts val="0"/>
              </a:spcBef>
              <a:buClr>
                <a:schemeClr val="lt1"/>
              </a:buClr>
              <a:defRPr>
                <a:solidFill>
                  <a:schemeClr val="lt1"/>
                </a:solidFill>
              </a:defRPr>
            </a:lvl7pPr>
            <a:lvl8pPr lvl="7" algn="ctr">
              <a:spcBef>
                <a:spcPts val="0"/>
              </a:spcBef>
              <a:buClr>
                <a:schemeClr val="lt1"/>
              </a:buClr>
              <a:defRPr>
                <a:solidFill>
                  <a:schemeClr val="lt1"/>
                </a:solidFill>
              </a:defRPr>
            </a:lvl8pPr>
            <a:lvl9pPr lvl="8" algn="ctr">
              <a:spcBef>
                <a:spcPts val="0"/>
              </a:spcBef>
              <a:buClr>
                <a:schemeClr val="lt1"/>
              </a:buClr>
              <a:defRPr>
                <a:solidFill>
                  <a:schemeClr val="lt1"/>
                </a:solidFill>
              </a:defRPr>
            </a:lvl9pPr>
          </a:lstStyle>
          <a:p/>
        </p:txBody>
      </p:sp>
      <p:sp>
        <p:nvSpPr>
          <p:cNvPr id="78" name="Shape 78"/>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ru"/>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79" name="Shape 79"/>
        <p:cNvGrpSpPr/>
        <p:nvPr/>
      </p:nvGrpSpPr>
      <p:grpSpPr>
        <a:xfrm>
          <a:off x="0" y="0"/>
          <a:ext cx="0" cy="0"/>
          <a:chOff x="0" y="0"/>
          <a:chExt cx="0" cy="0"/>
        </a:xfrm>
      </p:grpSpPr>
      <p:sp>
        <p:nvSpPr>
          <p:cNvPr id="80" name="Shape 80"/>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ru">
                <a:solidFill>
                  <a:schemeClr val="dk2"/>
                </a:solidFill>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bg>
      <p:bgPr>
        <a:solidFill>
          <a:schemeClr val="dk1"/>
        </a:solidFill>
      </p:bgPr>
    </p:bg>
    <p:spTree>
      <p:nvGrpSpPr>
        <p:cNvPr id="19" name="Shape 19"/>
        <p:cNvGrpSpPr/>
        <p:nvPr/>
      </p:nvGrpSpPr>
      <p:grpSpPr>
        <a:xfrm>
          <a:off x="0" y="0"/>
          <a:ext cx="0" cy="0"/>
          <a:chOff x="0" y="0"/>
          <a:chExt cx="0" cy="0"/>
        </a:xfrm>
      </p:grpSpPr>
      <p:grpSp>
        <p:nvGrpSpPr>
          <p:cNvPr id="20" name="Shape 20"/>
          <p:cNvGrpSpPr/>
          <p:nvPr/>
        </p:nvGrpSpPr>
        <p:grpSpPr>
          <a:xfrm>
            <a:off x="6098378" y="4"/>
            <a:ext cx="3045625" cy="2030570"/>
            <a:chOff x="6098378" y="4"/>
            <a:chExt cx="3045625" cy="2030570"/>
          </a:xfrm>
        </p:grpSpPr>
        <p:sp>
          <p:nvSpPr>
            <p:cNvPr id="21" name="Shape 21"/>
            <p:cNvSpPr/>
            <p:nvPr/>
          </p:nvSpPr>
          <p:spPr>
            <a:xfrm>
              <a:off x="8128803" y="15"/>
              <a:ext cx="1015200" cy="1015200"/>
            </a:xfrm>
            <a:prstGeom prst="rect">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22" name="Shape 22"/>
            <p:cNvSpPr/>
            <p:nvPr/>
          </p:nvSpPr>
          <p:spPr>
            <a:xfrm flipH="1">
              <a:off x="7113463" y="4"/>
              <a:ext cx="1015200" cy="1015200"/>
            </a:xfrm>
            <a:prstGeom prst="rtTriangle">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23" name="Shape 23"/>
            <p:cNvSpPr/>
            <p:nvPr/>
          </p:nvSpPr>
          <p:spPr>
            <a:xfrm flipH="1" rot="10800000">
              <a:off x="7113588" y="106"/>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sp>
          <p:nvSpPr>
            <p:cNvPr id="24" name="Shape 24"/>
            <p:cNvSpPr/>
            <p:nvPr/>
          </p:nvSpPr>
          <p:spPr>
            <a:xfrm rot="10800000">
              <a:off x="6098378" y="96"/>
              <a:ext cx="1015200" cy="1015200"/>
            </a:xfrm>
            <a:prstGeom prst="rtTriangle">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25" name="Shape 25"/>
            <p:cNvSpPr/>
            <p:nvPr/>
          </p:nvSpPr>
          <p:spPr>
            <a:xfrm rot="10800000">
              <a:off x="8128789" y="1015375"/>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grpSp>
      <p:sp>
        <p:nvSpPr>
          <p:cNvPr id="26" name="Shape 26"/>
          <p:cNvSpPr txBox="1"/>
          <p:nvPr>
            <p:ph type="title"/>
          </p:nvPr>
        </p:nvSpPr>
        <p:spPr>
          <a:xfrm>
            <a:off x="598100" y="2152347"/>
            <a:ext cx="8222100" cy="838800"/>
          </a:xfrm>
          <a:prstGeom prst="rect">
            <a:avLst/>
          </a:prstGeom>
        </p:spPr>
        <p:txBody>
          <a:bodyPr anchorCtr="0" anchor="ctr" bIns="91425" lIns="91425" rIns="91425" tIns="91425"/>
          <a:lstStyle>
            <a:lvl1pPr lvl="0">
              <a:spcBef>
                <a:spcPts val="0"/>
              </a:spcBef>
              <a:buClr>
                <a:schemeClr val="lt1"/>
              </a:buClr>
              <a:buSzPct val="100000"/>
              <a:defRPr sz="4200">
                <a:solidFill>
                  <a:schemeClr val="lt1"/>
                </a:solidFill>
              </a:defRPr>
            </a:lvl1pPr>
            <a:lvl2pPr lvl="1">
              <a:spcBef>
                <a:spcPts val="0"/>
              </a:spcBef>
              <a:buClr>
                <a:schemeClr val="lt1"/>
              </a:buClr>
              <a:buSzPct val="100000"/>
              <a:defRPr sz="4200">
                <a:solidFill>
                  <a:schemeClr val="lt1"/>
                </a:solidFill>
              </a:defRPr>
            </a:lvl2pPr>
            <a:lvl3pPr lvl="2">
              <a:spcBef>
                <a:spcPts val="0"/>
              </a:spcBef>
              <a:buClr>
                <a:schemeClr val="lt1"/>
              </a:buClr>
              <a:buSzPct val="100000"/>
              <a:defRPr sz="4200">
                <a:solidFill>
                  <a:schemeClr val="lt1"/>
                </a:solidFill>
              </a:defRPr>
            </a:lvl3pPr>
            <a:lvl4pPr lvl="3">
              <a:spcBef>
                <a:spcPts val="0"/>
              </a:spcBef>
              <a:buClr>
                <a:schemeClr val="lt1"/>
              </a:buClr>
              <a:buSzPct val="100000"/>
              <a:defRPr sz="4200">
                <a:solidFill>
                  <a:schemeClr val="lt1"/>
                </a:solidFill>
              </a:defRPr>
            </a:lvl4pPr>
            <a:lvl5pPr lvl="4">
              <a:spcBef>
                <a:spcPts val="0"/>
              </a:spcBef>
              <a:buClr>
                <a:schemeClr val="lt1"/>
              </a:buClr>
              <a:buSzPct val="100000"/>
              <a:defRPr sz="4200">
                <a:solidFill>
                  <a:schemeClr val="lt1"/>
                </a:solidFill>
              </a:defRPr>
            </a:lvl5pPr>
            <a:lvl6pPr lvl="5">
              <a:spcBef>
                <a:spcPts val="0"/>
              </a:spcBef>
              <a:buClr>
                <a:schemeClr val="lt1"/>
              </a:buClr>
              <a:buSzPct val="100000"/>
              <a:defRPr sz="4200">
                <a:solidFill>
                  <a:schemeClr val="lt1"/>
                </a:solidFill>
              </a:defRPr>
            </a:lvl6pPr>
            <a:lvl7pPr lvl="6">
              <a:spcBef>
                <a:spcPts val="0"/>
              </a:spcBef>
              <a:buClr>
                <a:schemeClr val="lt1"/>
              </a:buClr>
              <a:buSzPct val="100000"/>
              <a:defRPr sz="4200">
                <a:solidFill>
                  <a:schemeClr val="lt1"/>
                </a:solidFill>
              </a:defRPr>
            </a:lvl7pPr>
            <a:lvl8pPr lvl="7">
              <a:spcBef>
                <a:spcPts val="0"/>
              </a:spcBef>
              <a:buClr>
                <a:schemeClr val="lt1"/>
              </a:buClr>
              <a:buSzPct val="100000"/>
              <a:defRPr sz="4200">
                <a:solidFill>
                  <a:schemeClr val="lt1"/>
                </a:solidFill>
              </a:defRPr>
            </a:lvl8pPr>
            <a:lvl9pPr lvl="8">
              <a:spcBef>
                <a:spcPts val="0"/>
              </a:spcBef>
              <a:buClr>
                <a:schemeClr val="lt1"/>
              </a:buClr>
              <a:buSzPct val="100000"/>
              <a:defRPr sz="4200">
                <a:solidFill>
                  <a:schemeClr val="lt1"/>
                </a:solidFill>
              </a:defRPr>
            </a:lvl9pPr>
          </a:lstStyle>
          <a:p/>
        </p:txBody>
      </p:sp>
      <p:sp>
        <p:nvSpPr>
          <p:cNvPr id="27" name="Shape 27"/>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ru"/>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28" name="Shape 28"/>
        <p:cNvGrpSpPr/>
        <p:nvPr/>
      </p:nvGrpSpPr>
      <p:grpSpPr>
        <a:xfrm>
          <a:off x="0" y="0"/>
          <a:ext cx="0" cy="0"/>
          <a:chOff x="0" y="0"/>
          <a:chExt cx="0" cy="0"/>
        </a:xfrm>
      </p:grpSpPr>
      <p:grpSp>
        <p:nvGrpSpPr>
          <p:cNvPr id="29" name="Shape 29"/>
          <p:cNvGrpSpPr/>
          <p:nvPr/>
        </p:nvGrpSpPr>
        <p:grpSpPr>
          <a:xfrm>
            <a:off x="0" y="3903669"/>
            <a:ext cx="9144000" cy="1239925"/>
            <a:chOff x="0" y="3903669"/>
            <a:chExt cx="9144000" cy="1239925"/>
          </a:xfrm>
        </p:grpSpPr>
        <p:sp>
          <p:nvSpPr>
            <p:cNvPr id="30" name="Shape 30"/>
            <p:cNvSpPr/>
            <p:nvPr/>
          </p:nvSpPr>
          <p:spPr>
            <a:xfrm>
              <a:off x="8154895" y="3903669"/>
              <a:ext cx="989100" cy="987900"/>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sp>
          <p:nvSpPr>
            <p:cNvPr id="31" name="Shape 31"/>
            <p:cNvSpPr/>
            <p:nvPr/>
          </p:nvSpPr>
          <p:spPr>
            <a:xfrm flipH="1">
              <a:off x="6181162" y="3903669"/>
              <a:ext cx="989100" cy="987900"/>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sp>
          <p:nvSpPr>
            <p:cNvPr id="32" name="Shape 32"/>
            <p:cNvSpPr/>
            <p:nvPr/>
          </p:nvSpPr>
          <p:spPr>
            <a:xfrm>
              <a:off x="7170274" y="3903669"/>
              <a:ext cx="989100" cy="9879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33" name="Shape 33"/>
            <p:cNvSpPr/>
            <p:nvPr/>
          </p:nvSpPr>
          <p:spPr>
            <a:xfrm rot="10800000">
              <a:off x="8154757" y="3903682"/>
              <a:ext cx="989100" cy="987900"/>
            </a:xfrm>
            <a:prstGeom prst="rtTriangle">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34" name="Shape 34"/>
            <p:cNvSpPr/>
            <p:nvPr/>
          </p:nvSpPr>
          <p:spPr>
            <a:xfrm>
              <a:off x="0" y="4891594"/>
              <a:ext cx="9144000" cy="2520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grpSp>
      <p:sp>
        <p:nvSpPr>
          <p:cNvPr id="35" name="Shape 35"/>
          <p:cNvSpPr txBox="1"/>
          <p:nvPr>
            <p:ph type="title"/>
          </p:nvPr>
        </p:nvSpPr>
        <p:spPr>
          <a:xfrm>
            <a:off x="311700" y="410000"/>
            <a:ext cx="8520600" cy="6078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6" name="Shape 36"/>
          <p:cNvSpPr txBox="1"/>
          <p:nvPr>
            <p:ph idx="1" type="body"/>
          </p:nvPr>
        </p:nvSpPr>
        <p:spPr>
          <a:xfrm>
            <a:off x="311700" y="1229875"/>
            <a:ext cx="8520600" cy="33390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7" name="Shape 37"/>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ru"/>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38" name="Shape 38"/>
        <p:cNvGrpSpPr/>
        <p:nvPr/>
      </p:nvGrpSpPr>
      <p:grpSpPr>
        <a:xfrm>
          <a:off x="0" y="0"/>
          <a:ext cx="0" cy="0"/>
          <a:chOff x="0" y="0"/>
          <a:chExt cx="0" cy="0"/>
        </a:xfrm>
      </p:grpSpPr>
      <p:sp>
        <p:nvSpPr>
          <p:cNvPr id="39" name="Shape 39"/>
          <p:cNvSpPr txBox="1"/>
          <p:nvPr>
            <p:ph type="title"/>
          </p:nvPr>
        </p:nvSpPr>
        <p:spPr>
          <a:xfrm>
            <a:off x="311700" y="410000"/>
            <a:ext cx="8520600" cy="6078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 type="body"/>
          </p:nvPr>
        </p:nvSpPr>
        <p:spPr>
          <a:xfrm>
            <a:off x="311700" y="1229975"/>
            <a:ext cx="3999900" cy="33390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41" name="Shape 41"/>
          <p:cNvSpPr txBox="1"/>
          <p:nvPr>
            <p:ph idx="2" type="body"/>
          </p:nvPr>
        </p:nvSpPr>
        <p:spPr>
          <a:xfrm>
            <a:off x="4832400" y="1229975"/>
            <a:ext cx="3999900" cy="33390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42" name="Shape 42"/>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ru">
                <a:solidFill>
                  <a:schemeClr val="dk2"/>
                </a:solidFill>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43" name="Shape 43"/>
        <p:cNvGrpSpPr/>
        <p:nvPr/>
      </p:nvGrpSpPr>
      <p:grpSpPr>
        <a:xfrm>
          <a:off x="0" y="0"/>
          <a:ext cx="0" cy="0"/>
          <a:chOff x="0" y="0"/>
          <a:chExt cx="0" cy="0"/>
        </a:xfrm>
      </p:grpSpPr>
      <p:sp>
        <p:nvSpPr>
          <p:cNvPr id="44" name="Shape 44"/>
          <p:cNvSpPr txBox="1"/>
          <p:nvPr>
            <p:ph type="title"/>
          </p:nvPr>
        </p:nvSpPr>
        <p:spPr>
          <a:xfrm>
            <a:off x="311700" y="410000"/>
            <a:ext cx="8520600" cy="6078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5" name="Shape 45"/>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ru">
                <a:solidFill>
                  <a:schemeClr val="dk2"/>
                </a:solidFill>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46" name="Shape 46"/>
        <p:cNvGrpSpPr/>
        <p:nvPr/>
      </p:nvGrpSpPr>
      <p:grpSpPr>
        <a:xfrm>
          <a:off x="0" y="0"/>
          <a:ext cx="0" cy="0"/>
          <a:chOff x="0" y="0"/>
          <a:chExt cx="0" cy="0"/>
        </a:xfrm>
      </p:grpSpPr>
      <p:sp>
        <p:nvSpPr>
          <p:cNvPr id="47" name="Shape 47"/>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48" name="Shape 48"/>
          <p:cNvSpPr txBox="1"/>
          <p:nvPr>
            <p:ph idx="1" type="body"/>
          </p:nvPr>
        </p:nvSpPr>
        <p:spPr>
          <a:xfrm>
            <a:off x="311700" y="1465804"/>
            <a:ext cx="2808000" cy="31032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49" name="Shape 49"/>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ru">
                <a:solidFill>
                  <a:schemeClr val="dk2"/>
                </a:solidFil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accent4"/>
        </a:solidFill>
      </p:bgPr>
    </p:bg>
    <p:spTree>
      <p:nvGrpSpPr>
        <p:cNvPr id="50" name="Shape 50"/>
        <p:cNvGrpSpPr/>
        <p:nvPr/>
      </p:nvGrpSpPr>
      <p:grpSpPr>
        <a:xfrm>
          <a:off x="0" y="0"/>
          <a:ext cx="0" cy="0"/>
          <a:chOff x="0" y="0"/>
          <a:chExt cx="0" cy="0"/>
        </a:xfrm>
      </p:grpSpPr>
      <p:grpSp>
        <p:nvGrpSpPr>
          <p:cNvPr id="51" name="Shape 51"/>
          <p:cNvGrpSpPr/>
          <p:nvPr/>
        </p:nvGrpSpPr>
        <p:grpSpPr>
          <a:xfrm>
            <a:off x="6098378" y="4"/>
            <a:ext cx="3045625" cy="2030570"/>
            <a:chOff x="6098378" y="4"/>
            <a:chExt cx="3045625" cy="2030570"/>
          </a:xfrm>
        </p:grpSpPr>
        <p:sp>
          <p:nvSpPr>
            <p:cNvPr id="52" name="Shape 52"/>
            <p:cNvSpPr/>
            <p:nvPr/>
          </p:nvSpPr>
          <p:spPr>
            <a:xfrm>
              <a:off x="8128803" y="15"/>
              <a:ext cx="1015200" cy="1015200"/>
            </a:xfrm>
            <a:prstGeom prst="rect">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53" name="Shape 53"/>
            <p:cNvSpPr/>
            <p:nvPr/>
          </p:nvSpPr>
          <p:spPr>
            <a:xfrm flipH="1">
              <a:off x="7113463" y="4"/>
              <a:ext cx="1015200" cy="1015200"/>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sp>
          <p:nvSpPr>
            <p:cNvPr id="54" name="Shape 54"/>
            <p:cNvSpPr/>
            <p:nvPr/>
          </p:nvSpPr>
          <p:spPr>
            <a:xfrm flipH="1" rot="10800000">
              <a:off x="7113588" y="106"/>
              <a:ext cx="1015200" cy="1015200"/>
            </a:xfrm>
            <a:prstGeom prst="rtTriangle">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55" name="Shape 55"/>
            <p:cNvSpPr/>
            <p:nvPr/>
          </p:nvSpPr>
          <p:spPr>
            <a:xfrm rot="10800000">
              <a:off x="6098378" y="96"/>
              <a:ext cx="1015200" cy="1015200"/>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sp>
          <p:nvSpPr>
            <p:cNvPr id="56" name="Shape 56"/>
            <p:cNvSpPr/>
            <p:nvPr/>
          </p:nvSpPr>
          <p:spPr>
            <a:xfrm rot="10800000">
              <a:off x="8128789" y="1015375"/>
              <a:ext cx="1015200" cy="1015200"/>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grpSp>
      <p:sp>
        <p:nvSpPr>
          <p:cNvPr id="57" name="Shape 57"/>
          <p:cNvSpPr txBox="1"/>
          <p:nvPr>
            <p:ph type="title"/>
          </p:nvPr>
        </p:nvSpPr>
        <p:spPr>
          <a:xfrm>
            <a:off x="490250" y="526350"/>
            <a:ext cx="5618700" cy="4090800"/>
          </a:xfrm>
          <a:prstGeom prst="rect">
            <a:avLst/>
          </a:prstGeom>
        </p:spPr>
        <p:txBody>
          <a:bodyPr anchorCtr="0" anchor="ctr" bIns="91425" lIns="91425" rIns="91425" tIns="91425"/>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p:txBody>
      </p:sp>
      <p:sp>
        <p:nvSpPr>
          <p:cNvPr id="58" name="Shape 58"/>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ru"/>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59" name="Shape 59"/>
        <p:cNvGrpSpPr/>
        <p:nvPr/>
      </p:nvGrpSpPr>
      <p:grpSpPr>
        <a:xfrm>
          <a:off x="0" y="0"/>
          <a:ext cx="0" cy="0"/>
          <a:chOff x="0" y="0"/>
          <a:chExt cx="0" cy="0"/>
        </a:xfrm>
      </p:grpSpPr>
      <p:sp>
        <p:nvSpPr>
          <p:cNvPr id="60" name="Shape 60"/>
          <p:cNvSpPr/>
          <p:nvPr/>
        </p:nvSpPr>
        <p:spPr>
          <a:xfrm>
            <a:off x="4572000" y="-175"/>
            <a:ext cx="4572000" cy="51435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61" name="Shape 61"/>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62" name="Shape 62"/>
          <p:cNvSpPr txBox="1"/>
          <p:nvPr>
            <p:ph type="title"/>
          </p:nvPr>
        </p:nvSpPr>
        <p:spPr>
          <a:xfrm>
            <a:off x="265500" y="1151100"/>
            <a:ext cx="4045200" cy="15645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63" name="Shape 63"/>
          <p:cNvSpPr txBox="1"/>
          <p:nvPr>
            <p:ph idx="1" type="subTitle"/>
          </p:nvPr>
        </p:nvSpPr>
        <p:spPr>
          <a:xfrm>
            <a:off x="265500" y="2769001"/>
            <a:ext cx="4045200" cy="12693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64" name="Shape 64"/>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65" name="Shape 65"/>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ru"/>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66" name="Shape 66"/>
        <p:cNvGrpSpPr/>
        <p:nvPr/>
      </p:nvGrpSpPr>
      <p:grpSpPr>
        <a:xfrm>
          <a:off x="0" y="0"/>
          <a:ext cx="0" cy="0"/>
          <a:chOff x="0" y="0"/>
          <a:chExt cx="0" cy="0"/>
        </a:xfrm>
      </p:grpSpPr>
      <p:sp>
        <p:nvSpPr>
          <p:cNvPr id="67" name="Shape 67"/>
          <p:cNvSpPr txBox="1"/>
          <p:nvPr>
            <p:ph idx="1" type="body"/>
          </p:nvPr>
        </p:nvSpPr>
        <p:spPr>
          <a:xfrm>
            <a:off x="319500" y="4230575"/>
            <a:ext cx="5998800" cy="5988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68" name="Shape 68"/>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ru">
                <a:solidFill>
                  <a:schemeClr val="dk2"/>
                </a:solidFil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10000"/>
            <a:ext cx="8520600" cy="607800"/>
          </a:xfrm>
          <a:prstGeom prst="rect">
            <a:avLst/>
          </a:prstGeom>
          <a:noFill/>
          <a:ln>
            <a:noFill/>
          </a:ln>
        </p:spPr>
        <p:txBody>
          <a:bodyPr anchorCtr="0" anchor="t" bIns="91425" lIns="91425" rIns="91425" tIns="91425"/>
          <a:lstStyle>
            <a:lvl1pPr lvl="0">
              <a:spcBef>
                <a:spcPts val="0"/>
              </a:spcBef>
              <a:buClr>
                <a:schemeClr val="dk1"/>
              </a:buClr>
              <a:buSzPct val="100000"/>
              <a:buFont typeface="Roboto"/>
              <a:buNone/>
              <a:defRPr sz="3000">
                <a:solidFill>
                  <a:schemeClr val="dk1"/>
                </a:solidFill>
                <a:latin typeface="Roboto"/>
                <a:ea typeface="Roboto"/>
                <a:cs typeface="Roboto"/>
                <a:sym typeface="Roboto"/>
              </a:defRPr>
            </a:lvl1pPr>
            <a:lvl2pPr lvl="1">
              <a:spcBef>
                <a:spcPts val="0"/>
              </a:spcBef>
              <a:buClr>
                <a:schemeClr val="dk1"/>
              </a:buClr>
              <a:buSzPct val="100000"/>
              <a:buFont typeface="Roboto"/>
              <a:buNone/>
              <a:defRPr sz="3000">
                <a:solidFill>
                  <a:schemeClr val="dk1"/>
                </a:solidFill>
                <a:latin typeface="Roboto"/>
                <a:ea typeface="Roboto"/>
                <a:cs typeface="Roboto"/>
                <a:sym typeface="Roboto"/>
              </a:defRPr>
            </a:lvl2pPr>
            <a:lvl3pPr lvl="2">
              <a:spcBef>
                <a:spcPts val="0"/>
              </a:spcBef>
              <a:buClr>
                <a:schemeClr val="dk1"/>
              </a:buClr>
              <a:buSzPct val="100000"/>
              <a:buFont typeface="Roboto"/>
              <a:buNone/>
              <a:defRPr sz="3000">
                <a:solidFill>
                  <a:schemeClr val="dk1"/>
                </a:solidFill>
                <a:latin typeface="Roboto"/>
                <a:ea typeface="Roboto"/>
                <a:cs typeface="Roboto"/>
                <a:sym typeface="Roboto"/>
              </a:defRPr>
            </a:lvl3pPr>
            <a:lvl4pPr lvl="3">
              <a:spcBef>
                <a:spcPts val="0"/>
              </a:spcBef>
              <a:buClr>
                <a:schemeClr val="dk1"/>
              </a:buClr>
              <a:buSzPct val="100000"/>
              <a:buFont typeface="Roboto"/>
              <a:buNone/>
              <a:defRPr sz="3000">
                <a:solidFill>
                  <a:schemeClr val="dk1"/>
                </a:solidFill>
                <a:latin typeface="Roboto"/>
                <a:ea typeface="Roboto"/>
                <a:cs typeface="Roboto"/>
                <a:sym typeface="Roboto"/>
              </a:defRPr>
            </a:lvl4pPr>
            <a:lvl5pPr lvl="4">
              <a:spcBef>
                <a:spcPts val="0"/>
              </a:spcBef>
              <a:buClr>
                <a:schemeClr val="dk1"/>
              </a:buClr>
              <a:buSzPct val="100000"/>
              <a:buFont typeface="Roboto"/>
              <a:buNone/>
              <a:defRPr sz="3000">
                <a:solidFill>
                  <a:schemeClr val="dk1"/>
                </a:solidFill>
                <a:latin typeface="Roboto"/>
                <a:ea typeface="Roboto"/>
                <a:cs typeface="Roboto"/>
                <a:sym typeface="Roboto"/>
              </a:defRPr>
            </a:lvl5pPr>
            <a:lvl6pPr lvl="5">
              <a:spcBef>
                <a:spcPts val="0"/>
              </a:spcBef>
              <a:buClr>
                <a:schemeClr val="dk1"/>
              </a:buClr>
              <a:buSzPct val="100000"/>
              <a:buFont typeface="Roboto"/>
              <a:buNone/>
              <a:defRPr sz="3000">
                <a:solidFill>
                  <a:schemeClr val="dk1"/>
                </a:solidFill>
                <a:latin typeface="Roboto"/>
                <a:ea typeface="Roboto"/>
                <a:cs typeface="Roboto"/>
                <a:sym typeface="Roboto"/>
              </a:defRPr>
            </a:lvl6pPr>
            <a:lvl7pPr lvl="6">
              <a:spcBef>
                <a:spcPts val="0"/>
              </a:spcBef>
              <a:buClr>
                <a:schemeClr val="dk1"/>
              </a:buClr>
              <a:buSzPct val="100000"/>
              <a:buFont typeface="Roboto"/>
              <a:buNone/>
              <a:defRPr sz="3000">
                <a:solidFill>
                  <a:schemeClr val="dk1"/>
                </a:solidFill>
                <a:latin typeface="Roboto"/>
                <a:ea typeface="Roboto"/>
                <a:cs typeface="Roboto"/>
                <a:sym typeface="Roboto"/>
              </a:defRPr>
            </a:lvl7pPr>
            <a:lvl8pPr lvl="7">
              <a:spcBef>
                <a:spcPts val="0"/>
              </a:spcBef>
              <a:buClr>
                <a:schemeClr val="dk1"/>
              </a:buClr>
              <a:buSzPct val="100000"/>
              <a:buFont typeface="Roboto"/>
              <a:buNone/>
              <a:defRPr sz="3000">
                <a:solidFill>
                  <a:schemeClr val="dk1"/>
                </a:solidFill>
                <a:latin typeface="Roboto"/>
                <a:ea typeface="Roboto"/>
                <a:cs typeface="Roboto"/>
                <a:sym typeface="Roboto"/>
              </a:defRPr>
            </a:lvl8pPr>
            <a:lvl9pPr lvl="8">
              <a:spcBef>
                <a:spcPts val="0"/>
              </a:spcBef>
              <a:buClr>
                <a:schemeClr val="dk1"/>
              </a:buClr>
              <a:buSzPct val="100000"/>
              <a:buFont typeface="Roboto"/>
              <a:buNone/>
              <a:defRPr sz="3000">
                <a:solidFill>
                  <a:schemeClr val="dk1"/>
                </a:solidFill>
                <a:latin typeface="Roboto"/>
                <a:ea typeface="Roboto"/>
                <a:cs typeface="Roboto"/>
                <a:sym typeface="Roboto"/>
              </a:defRPr>
            </a:lvl9pPr>
          </a:lstStyle>
          <a:p/>
        </p:txBody>
      </p:sp>
      <p:sp>
        <p:nvSpPr>
          <p:cNvPr id="7" name="Shape 7"/>
          <p:cNvSpPr txBox="1"/>
          <p:nvPr>
            <p:ph idx="1" type="body"/>
          </p:nvPr>
        </p:nvSpPr>
        <p:spPr>
          <a:xfrm>
            <a:off x="311700" y="1229875"/>
            <a:ext cx="8520600" cy="33390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buFont typeface="Roboto"/>
              <a:defRPr sz="1800">
                <a:solidFill>
                  <a:schemeClr val="dk2"/>
                </a:solidFill>
                <a:latin typeface="Roboto"/>
                <a:ea typeface="Roboto"/>
                <a:cs typeface="Roboto"/>
                <a:sym typeface="Roboto"/>
              </a:defRPr>
            </a:lvl1pPr>
            <a:lvl2pPr lvl="1">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2pPr>
            <a:lvl3pPr lvl="2">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3pPr>
            <a:lvl4pPr lvl="3">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4pPr>
            <a:lvl5pPr lvl="4">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5pPr>
            <a:lvl6pPr lvl="5">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6pPr>
            <a:lvl7pPr lvl="6">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7pPr>
            <a:lvl8pPr lvl="7">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8pPr>
            <a:lvl9pPr lvl="8">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9pPr>
          </a:lstStyle>
          <a:p/>
        </p:txBody>
      </p:sp>
      <p:sp>
        <p:nvSpPr>
          <p:cNvPr id="8" name="Shape 8"/>
          <p:cNvSpPr txBox="1"/>
          <p:nvPr>
            <p:ph idx="12" type="sldNum"/>
          </p:nvPr>
        </p:nvSpPr>
        <p:spPr>
          <a:xfrm>
            <a:off x="8460431" y="4651190"/>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ru" sz="1000">
                <a:solidFill>
                  <a:schemeClr val="lt1"/>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0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0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0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0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0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0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0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0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0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4" name="Shape 84"/>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8" name="Shape 138"/>
        <p:cNvGrpSpPr/>
        <p:nvPr/>
      </p:nvGrpSpPr>
      <p:grpSpPr>
        <a:xfrm>
          <a:off x="0" y="0"/>
          <a:ext cx="0" cy="0"/>
          <a:chOff x="0" y="0"/>
          <a:chExt cx="0" cy="0"/>
        </a:xfrm>
      </p:grpSpPr>
      <p:sp>
        <p:nvSpPr>
          <p:cNvPr id="139" name="Shape 139"/>
          <p:cNvSpPr txBox="1"/>
          <p:nvPr>
            <p:ph idx="1" type="body"/>
          </p:nvPr>
        </p:nvSpPr>
        <p:spPr>
          <a:xfrm>
            <a:off x="34150" y="1267200"/>
            <a:ext cx="8961900" cy="2609100"/>
          </a:xfrm>
          <a:prstGeom prst="rect">
            <a:avLst/>
          </a:prstGeom>
        </p:spPr>
        <p:txBody>
          <a:bodyPr anchorCtr="0" anchor="t" bIns="91425" lIns="91425" rIns="91425" tIns="91425">
            <a:noAutofit/>
          </a:bodyPr>
          <a:lstStyle/>
          <a:p>
            <a:pPr lvl="0">
              <a:spcBef>
                <a:spcPts val="0"/>
              </a:spcBef>
              <a:buNone/>
            </a:pPr>
            <a:r>
              <a:rPr lang="ru"/>
              <a:t>Закройте и сохраните файл.Теперь нам осталось только поменять или поставить наш remote по ssh.</a:t>
            </a:r>
          </a:p>
          <a:p>
            <a:pPr lvl="0">
              <a:spcBef>
                <a:spcPts val="0"/>
              </a:spcBef>
              <a:buNone/>
            </a:pPr>
            <a:r>
              <a:rPr lang="ru"/>
              <a:t>1)Повторяем действия на втором слайде.</a:t>
            </a:r>
          </a:p>
          <a:p>
            <a:pPr lvl="0">
              <a:spcBef>
                <a:spcPts val="0"/>
              </a:spcBef>
              <a:buNone/>
            </a:pPr>
            <a:r>
              <a:rPr lang="ru"/>
              <a:t>2)Пишем в строку git remote -v если у вас ничего не вывело, то смотрим на 11 слайд.</a:t>
            </a:r>
          </a:p>
          <a:p>
            <a:pPr lvl="0">
              <a:spcBef>
                <a:spcPts val="0"/>
              </a:spcBef>
              <a:buNone/>
            </a:pPr>
            <a:r>
              <a:rPr lang="ru"/>
              <a:t>3)Если вам вывело адрес репозитория на github, то смотрим на 12 слайд.</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3" name="Shape 143"/>
        <p:cNvGrpSpPr/>
        <p:nvPr/>
      </p:nvGrpSpPr>
      <p:grpSpPr>
        <a:xfrm>
          <a:off x="0" y="0"/>
          <a:ext cx="0" cy="0"/>
          <a:chOff x="0" y="0"/>
          <a:chExt cx="0" cy="0"/>
        </a:xfrm>
      </p:grpSpPr>
      <p:sp>
        <p:nvSpPr>
          <p:cNvPr id="144" name="Shape 144"/>
          <p:cNvSpPr txBox="1"/>
          <p:nvPr>
            <p:ph idx="1" type="body"/>
          </p:nvPr>
        </p:nvSpPr>
        <p:spPr>
          <a:xfrm>
            <a:off x="311700" y="89150"/>
            <a:ext cx="8520600" cy="1809900"/>
          </a:xfrm>
          <a:prstGeom prst="rect">
            <a:avLst/>
          </a:prstGeom>
        </p:spPr>
        <p:txBody>
          <a:bodyPr anchorCtr="0" anchor="t" bIns="91425" lIns="91425" rIns="91425" tIns="91425">
            <a:noAutofit/>
          </a:bodyPr>
          <a:lstStyle/>
          <a:p>
            <a:pPr lvl="0">
              <a:spcBef>
                <a:spcPts val="0"/>
              </a:spcBef>
              <a:buNone/>
            </a:pPr>
            <a:r>
              <a:rPr lang="ru"/>
              <a:t>Если у вас ничего не вывело, то заходите на ваш github, откройте ваш репозиторий, перед этим создав его, если вы не создали, потом поменяйте ссылку на SSH как показано на слайде, после чего скопируйте ссылку и напишите в консоле следующее: “git remote add origin ваша ссылка”, “git remote -v” и посмотрите появилась ли ссылка, если да , то git готов к работе, если нет, то позови учителя.</a:t>
            </a:r>
          </a:p>
        </p:txBody>
      </p:sp>
      <p:pic>
        <p:nvPicPr>
          <p:cNvPr id="145" name="Shape 145"/>
          <p:cNvPicPr preferRelativeResize="0"/>
          <p:nvPr/>
        </p:nvPicPr>
        <p:blipFill>
          <a:blip r:embed="rId3">
            <a:alphaModFix/>
          </a:blip>
          <a:stretch>
            <a:fillRect/>
          </a:stretch>
        </p:blipFill>
        <p:spPr>
          <a:xfrm>
            <a:off x="2923050" y="1728149"/>
            <a:ext cx="6220948" cy="31605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9" name="Shape 149"/>
        <p:cNvGrpSpPr/>
        <p:nvPr/>
      </p:nvGrpSpPr>
      <p:grpSpPr>
        <a:xfrm>
          <a:off x="0" y="0"/>
          <a:ext cx="0" cy="0"/>
          <a:chOff x="0" y="0"/>
          <a:chExt cx="0" cy="0"/>
        </a:xfrm>
      </p:grpSpPr>
      <p:sp>
        <p:nvSpPr>
          <p:cNvPr id="150" name="Shape 150"/>
          <p:cNvSpPr txBox="1"/>
          <p:nvPr>
            <p:ph idx="1" type="body"/>
          </p:nvPr>
        </p:nvSpPr>
        <p:spPr>
          <a:xfrm>
            <a:off x="339025" y="1632750"/>
            <a:ext cx="8520600" cy="1878000"/>
          </a:xfrm>
          <a:prstGeom prst="rect">
            <a:avLst/>
          </a:prstGeom>
        </p:spPr>
        <p:txBody>
          <a:bodyPr anchorCtr="0" anchor="t" bIns="91425" lIns="91425" rIns="91425" tIns="91425">
            <a:noAutofit/>
          </a:bodyPr>
          <a:lstStyle/>
          <a:p>
            <a:pPr lvl="0">
              <a:spcBef>
                <a:spcPts val="0"/>
              </a:spcBef>
              <a:buNone/>
            </a:pPr>
            <a:r>
              <a:rPr lang="ru"/>
              <a:t>Если у вас вывелась ссылка на репозиторий, то делаем следующее: Пишем в строку git remote set-url origin git@github.com:Логин/Название репозитория.git, проверяем командой git remote -v, если ссылка поменялась, то идем дальше, если нет, то просим помощи.</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4" name="Shape 154"/>
        <p:cNvGrpSpPr/>
        <p:nvPr/>
      </p:nvGrpSpPr>
      <p:grpSpPr>
        <a:xfrm>
          <a:off x="0" y="0"/>
          <a:ext cx="0" cy="0"/>
          <a:chOff x="0" y="0"/>
          <a:chExt cx="0" cy="0"/>
        </a:xfrm>
      </p:grpSpPr>
      <p:sp>
        <p:nvSpPr>
          <p:cNvPr id="155" name="Shape 155"/>
          <p:cNvSpPr txBox="1"/>
          <p:nvPr>
            <p:ph idx="1" type="body"/>
          </p:nvPr>
        </p:nvSpPr>
        <p:spPr>
          <a:xfrm>
            <a:off x="311700" y="2049450"/>
            <a:ext cx="8520600" cy="1044600"/>
          </a:xfrm>
          <a:prstGeom prst="rect">
            <a:avLst/>
          </a:prstGeom>
        </p:spPr>
        <p:txBody>
          <a:bodyPr anchorCtr="0" anchor="t" bIns="91425" lIns="91425" rIns="91425" tIns="91425">
            <a:noAutofit/>
          </a:bodyPr>
          <a:lstStyle/>
          <a:p>
            <a:pPr lvl="0">
              <a:spcBef>
                <a:spcPts val="0"/>
              </a:spcBef>
              <a:buNone/>
            </a:pPr>
            <a:r>
              <a:rPr lang="ru"/>
              <a:t>Не забывай, что не только ты работаешь на этом компьютере, так что всегда проверяй config который находится в папке .ssh перед работой.</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 name="Shape 88"/>
        <p:cNvGrpSpPr/>
        <p:nvPr/>
      </p:nvGrpSpPr>
      <p:grpSpPr>
        <a:xfrm>
          <a:off x="0" y="0"/>
          <a:ext cx="0" cy="0"/>
          <a:chOff x="0" y="0"/>
          <a:chExt cx="0" cy="0"/>
        </a:xfrm>
      </p:grpSpPr>
      <p:sp>
        <p:nvSpPr>
          <p:cNvPr id="89" name="Shape 89"/>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ru"/>
              <a:t>Создание  SSH</a:t>
            </a:r>
          </a:p>
        </p:txBody>
      </p:sp>
      <p:sp>
        <p:nvSpPr>
          <p:cNvPr id="90" name="Shape 90"/>
          <p:cNvSpPr txBox="1"/>
          <p:nvPr>
            <p:ph idx="1" type="body"/>
          </p:nvPr>
        </p:nvSpPr>
        <p:spPr>
          <a:xfrm>
            <a:off x="311700" y="1093275"/>
            <a:ext cx="7926000" cy="928500"/>
          </a:xfrm>
          <a:prstGeom prst="rect">
            <a:avLst/>
          </a:prstGeom>
        </p:spPr>
        <p:txBody>
          <a:bodyPr anchorCtr="0" anchor="t" bIns="91425" lIns="91425" rIns="91425" tIns="91425">
            <a:noAutofit/>
          </a:bodyPr>
          <a:lstStyle/>
          <a:p>
            <a:pPr lvl="0">
              <a:spcBef>
                <a:spcPts val="0"/>
              </a:spcBef>
              <a:buNone/>
            </a:pPr>
            <a:r>
              <a:rPr lang="ru" sz="2400">
                <a:latin typeface="Georgia"/>
                <a:ea typeface="Georgia"/>
                <a:cs typeface="Georgia"/>
                <a:sym typeface="Georgia"/>
              </a:rPr>
              <a:t>1)Откройте git bash там, откуда вы хотите отправить файлы.</a:t>
            </a:r>
          </a:p>
        </p:txBody>
      </p:sp>
      <p:pic>
        <p:nvPicPr>
          <p:cNvPr id="91" name="Shape 91"/>
          <p:cNvPicPr preferRelativeResize="0"/>
          <p:nvPr/>
        </p:nvPicPr>
        <p:blipFill>
          <a:blip r:embed="rId3">
            <a:alphaModFix/>
          </a:blip>
          <a:stretch>
            <a:fillRect/>
          </a:stretch>
        </p:blipFill>
        <p:spPr>
          <a:xfrm>
            <a:off x="1940150" y="1550550"/>
            <a:ext cx="6892152" cy="333334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5" name="Shape 95"/>
        <p:cNvGrpSpPr/>
        <p:nvPr/>
      </p:nvGrpSpPr>
      <p:grpSpPr>
        <a:xfrm>
          <a:off x="0" y="0"/>
          <a:ext cx="0" cy="0"/>
          <a:chOff x="0" y="0"/>
          <a:chExt cx="0" cy="0"/>
        </a:xfrm>
      </p:grpSpPr>
      <p:sp>
        <p:nvSpPr>
          <p:cNvPr id="96" name="Shape 96"/>
          <p:cNvSpPr txBox="1"/>
          <p:nvPr>
            <p:ph idx="1" type="body"/>
          </p:nvPr>
        </p:nvSpPr>
        <p:spPr>
          <a:xfrm>
            <a:off x="311700" y="68675"/>
            <a:ext cx="8520600" cy="1987500"/>
          </a:xfrm>
          <a:prstGeom prst="rect">
            <a:avLst/>
          </a:prstGeom>
        </p:spPr>
        <p:txBody>
          <a:bodyPr anchorCtr="0" anchor="t" bIns="91425" lIns="91425" rIns="91425" tIns="91425">
            <a:noAutofit/>
          </a:bodyPr>
          <a:lstStyle/>
          <a:p>
            <a:pPr lvl="0">
              <a:spcBef>
                <a:spcPts val="0"/>
              </a:spcBef>
              <a:buNone/>
            </a:pPr>
            <a:r>
              <a:rPr lang="ru"/>
              <a:t>Вам откроется консоль, пропишите там следующее ssh-keygen.</a:t>
            </a:r>
          </a:p>
          <a:p>
            <a:pPr lvl="0">
              <a:spcBef>
                <a:spcPts val="0"/>
              </a:spcBef>
              <a:buNone/>
            </a:pPr>
            <a:r>
              <a:rPr lang="ru"/>
              <a:t>Вас попросят указать имя файла, указывайте любое, но не очень длинное.</a:t>
            </a:r>
          </a:p>
          <a:p>
            <a:pPr lvl="0">
              <a:spcBef>
                <a:spcPts val="0"/>
              </a:spcBef>
              <a:buNone/>
            </a:pPr>
            <a:r>
              <a:rPr lang="ru"/>
              <a:t>Дальше вас попросят указать пароль два раза - пропускаем.</a:t>
            </a:r>
          </a:p>
          <a:p>
            <a:pPr lvl="0">
              <a:spcBef>
                <a:spcPts val="0"/>
              </a:spcBef>
              <a:buNone/>
            </a:pPr>
            <a:r>
              <a:rPr lang="ru"/>
              <a:t>У вас должно быть вот так</a:t>
            </a:r>
          </a:p>
        </p:txBody>
      </p:sp>
      <p:pic>
        <p:nvPicPr>
          <p:cNvPr id="97" name="Shape 97"/>
          <p:cNvPicPr preferRelativeResize="0"/>
          <p:nvPr/>
        </p:nvPicPr>
        <p:blipFill>
          <a:blip r:embed="rId3">
            <a:alphaModFix/>
          </a:blip>
          <a:stretch>
            <a:fillRect/>
          </a:stretch>
        </p:blipFill>
        <p:spPr>
          <a:xfrm>
            <a:off x="4496700" y="2022050"/>
            <a:ext cx="4369316" cy="278252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1" name="Shape 101"/>
        <p:cNvGrpSpPr/>
        <p:nvPr/>
      </p:nvGrpSpPr>
      <p:grpSpPr>
        <a:xfrm>
          <a:off x="0" y="0"/>
          <a:ext cx="0" cy="0"/>
          <a:chOff x="0" y="0"/>
          <a:chExt cx="0" cy="0"/>
        </a:xfrm>
      </p:grpSpPr>
      <p:sp>
        <p:nvSpPr>
          <p:cNvPr id="102" name="Shape 102"/>
          <p:cNvSpPr txBox="1"/>
          <p:nvPr>
            <p:ph idx="1" type="body"/>
          </p:nvPr>
        </p:nvSpPr>
        <p:spPr>
          <a:xfrm>
            <a:off x="311700" y="130125"/>
            <a:ext cx="8520600" cy="1379400"/>
          </a:xfrm>
          <a:prstGeom prst="rect">
            <a:avLst/>
          </a:prstGeom>
        </p:spPr>
        <p:txBody>
          <a:bodyPr anchorCtr="0" anchor="t" bIns="91425" lIns="91425" rIns="91425" tIns="91425">
            <a:noAutofit/>
          </a:bodyPr>
          <a:lstStyle/>
          <a:p>
            <a:pPr lvl="0">
              <a:spcBef>
                <a:spcPts val="0"/>
              </a:spcBef>
              <a:buNone/>
            </a:pPr>
            <a:r>
              <a:rPr lang="ru"/>
              <a:t>В вашей папке появятся два файла с названием, которое вы указали, скопируйте их и двигайте по следующему пути в точности C:\Users\pupil.IVKHK\.ssh, вставьте файлы которые вы скопировали ранее в данную папку, но сперва создайте там собственную папку, должно быть вот так.</a:t>
            </a:r>
          </a:p>
          <a:p>
            <a:pPr lvl="0">
              <a:spcBef>
                <a:spcPts val="0"/>
              </a:spcBef>
              <a:buNone/>
            </a:pPr>
            <a:r>
              <a:t/>
            </a:r>
            <a:endParaRPr/>
          </a:p>
        </p:txBody>
      </p:sp>
      <p:pic>
        <p:nvPicPr>
          <p:cNvPr id="103" name="Shape 103"/>
          <p:cNvPicPr preferRelativeResize="0"/>
          <p:nvPr/>
        </p:nvPicPr>
        <p:blipFill>
          <a:blip r:embed="rId3">
            <a:alphaModFix/>
          </a:blip>
          <a:stretch>
            <a:fillRect/>
          </a:stretch>
        </p:blipFill>
        <p:spPr>
          <a:xfrm>
            <a:off x="2108400" y="1566275"/>
            <a:ext cx="7035611" cy="33291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7" name="Shape 107"/>
        <p:cNvGrpSpPr/>
        <p:nvPr/>
      </p:nvGrpSpPr>
      <p:grpSpPr>
        <a:xfrm>
          <a:off x="0" y="0"/>
          <a:ext cx="0" cy="0"/>
          <a:chOff x="0" y="0"/>
          <a:chExt cx="0" cy="0"/>
        </a:xfrm>
      </p:grpSpPr>
      <p:sp>
        <p:nvSpPr>
          <p:cNvPr id="108" name="Shape 108"/>
          <p:cNvSpPr txBox="1"/>
          <p:nvPr>
            <p:ph idx="1" type="body"/>
          </p:nvPr>
        </p:nvSpPr>
        <p:spPr>
          <a:xfrm>
            <a:off x="311700" y="164275"/>
            <a:ext cx="8520600" cy="737400"/>
          </a:xfrm>
          <a:prstGeom prst="rect">
            <a:avLst/>
          </a:prstGeom>
        </p:spPr>
        <p:txBody>
          <a:bodyPr anchorCtr="0" anchor="t" bIns="91425" lIns="91425" rIns="91425" tIns="91425">
            <a:noAutofit/>
          </a:bodyPr>
          <a:lstStyle/>
          <a:p>
            <a:pPr lvl="0">
              <a:spcBef>
                <a:spcPts val="0"/>
              </a:spcBef>
              <a:buNone/>
            </a:pPr>
            <a:r>
              <a:rPr lang="ru"/>
              <a:t>Откройте файл с разрешение pub или с иконкой которая показана на картинке в блокноте.</a:t>
            </a:r>
          </a:p>
        </p:txBody>
      </p:sp>
      <p:pic>
        <p:nvPicPr>
          <p:cNvPr id="109" name="Shape 109"/>
          <p:cNvPicPr preferRelativeResize="0"/>
          <p:nvPr/>
        </p:nvPicPr>
        <p:blipFill>
          <a:blip r:embed="rId3">
            <a:alphaModFix/>
          </a:blip>
          <a:stretch>
            <a:fillRect/>
          </a:stretch>
        </p:blipFill>
        <p:spPr>
          <a:xfrm>
            <a:off x="3395475" y="808150"/>
            <a:ext cx="5748514" cy="40873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3" name="Shape 113"/>
        <p:cNvGrpSpPr/>
        <p:nvPr/>
      </p:nvGrpSpPr>
      <p:grpSpPr>
        <a:xfrm>
          <a:off x="0" y="0"/>
          <a:ext cx="0" cy="0"/>
          <a:chOff x="0" y="0"/>
          <a:chExt cx="0" cy="0"/>
        </a:xfrm>
      </p:grpSpPr>
      <p:sp>
        <p:nvSpPr>
          <p:cNvPr id="114" name="Shape 114"/>
          <p:cNvSpPr txBox="1"/>
          <p:nvPr>
            <p:ph idx="1" type="body"/>
          </p:nvPr>
        </p:nvSpPr>
        <p:spPr>
          <a:xfrm>
            <a:off x="311700" y="89150"/>
            <a:ext cx="8520600" cy="505200"/>
          </a:xfrm>
          <a:prstGeom prst="rect">
            <a:avLst/>
          </a:prstGeom>
        </p:spPr>
        <p:txBody>
          <a:bodyPr anchorCtr="0" anchor="t" bIns="91425" lIns="91425" rIns="91425" tIns="91425">
            <a:noAutofit/>
          </a:bodyPr>
          <a:lstStyle/>
          <a:p>
            <a:pPr lvl="0">
              <a:spcBef>
                <a:spcPts val="0"/>
              </a:spcBef>
              <a:buNone/>
            </a:pPr>
            <a:r>
              <a:rPr lang="ru"/>
              <a:t>Копируем</a:t>
            </a:r>
          </a:p>
        </p:txBody>
      </p:sp>
      <p:pic>
        <p:nvPicPr>
          <p:cNvPr id="115" name="Shape 115"/>
          <p:cNvPicPr preferRelativeResize="0"/>
          <p:nvPr/>
        </p:nvPicPr>
        <p:blipFill>
          <a:blip r:embed="rId3">
            <a:alphaModFix/>
          </a:blip>
          <a:stretch>
            <a:fillRect/>
          </a:stretch>
        </p:blipFill>
        <p:spPr>
          <a:xfrm>
            <a:off x="152400" y="746750"/>
            <a:ext cx="8724900" cy="39909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9" name="Shape 119"/>
        <p:cNvGrpSpPr/>
        <p:nvPr/>
      </p:nvGrpSpPr>
      <p:grpSpPr>
        <a:xfrm>
          <a:off x="0" y="0"/>
          <a:ext cx="0" cy="0"/>
          <a:chOff x="0" y="0"/>
          <a:chExt cx="0" cy="0"/>
        </a:xfrm>
      </p:grpSpPr>
      <p:sp>
        <p:nvSpPr>
          <p:cNvPr id="120" name="Shape 120"/>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ru"/>
              <a:t>Активация ключа.</a:t>
            </a:r>
          </a:p>
        </p:txBody>
      </p:sp>
      <p:sp>
        <p:nvSpPr>
          <p:cNvPr id="121" name="Shape 121"/>
          <p:cNvSpPr txBox="1"/>
          <p:nvPr>
            <p:ph idx="1" type="body"/>
          </p:nvPr>
        </p:nvSpPr>
        <p:spPr>
          <a:xfrm>
            <a:off x="311700" y="1017800"/>
            <a:ext cx="8520600" cy="1434000"/>
          </a:xfrm>
          <a:prstGeom prst="rect">
            <a:avLst/>
          </a:prstGeom>
        </p:spPr>
        <p:txBody>
          <a:bodyPr anchorCtr="0" anchor="t" bIns="91425" lIns="91425" rIns="91425" tIns="91425">
            <a:noAutofit/>
          </a:bodyPr>
          <a:lstStyle/>
          <a:p>
            <a:pPr lvl="0">
              <a:spcBef>
                <a:spcPts val="0"/>
              </a:spcBef>
              <a:buNone/>
            </a:pPr>
            <a:r>
              <a:rPr lang="ru"/>
              <a:t>Зайдите на свой Github аккаунт, нажмите на стрелочку в правом верхнем углу, там нажмите “Settings”-&gt; “SSH and GPG keys”-&gt; “New SSH key”, в строку “Title” пишем любое название, в строку “Key” вставляем ключ, который скопировали и жмем “Add  SSH key”.</a:t>
            </a:r>
          </a:p>
        </p:txBody>
      </p:sp>
      <p:pic>
        <p:nvPicPr>
          <p:cNvPr id="122" name="Shape 122"/>
          <p:cNvPicPr preferRelativeResize="0"/>
          <p:nvPr/>
        </p:nvPicPr>
        <p:blipFill>
          <a:blip r:embed="rId3">
            <a:alphaModFix/>
          </a:blip>
          <a:stretch>
            <a:fillRect/>
          </a:stretch>
        </p:blipFill>
        <p:spPr>
          <a:xfrm>
            <a:off x="4114200" y="2283150"/>
            <a:ext cx="4115730" cy="23869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6" name="Shape 126"/>
        <p:cNvGrpSpPr/>
        <p:nvPr/>
      </p:nvGrpSpPr>
      <p:grpSpPr>
        <a:xfrm>
          <a:off x="0" y="0"/>
          <a:ext cx="0" cy="0"/>
          <a:chOff x="0" y="0"/>
          <a:chExt cx="0" cy="0"/>
        </a:xfrm>
      </p:grpSpPr>
      <p:sp>
        <p:nvSpPr>
          <p:cNvPr id="127" name="Shape 127"/>
          <p:cNvSpPr txBox="1"/>
          <p:nvPr>
            <p:ph idx="1" type="body"/>
          </p:nvPr>
        </p:nvSpPr>
        <p:spPr>
          <a:xfrm>
            <a:off x="311700" y="61825"/>
            <a:ext cx="8520600" cy="1038000"/>
          </a:xfrm>
          <a:prstGeom prst="rect">
            <a:avLst/>
          </a:prstGeom>
        </p:spPr>
        <p:txBody>
          <a:bodyPr anchorCtr="0" anchor="t" bIns="91425" lIns="91425" rIns="91425" tIns="91425">
            <a:noAutofit/>
          </a:bodyPr>
          <a:lstStyle/>
          <a:p>
            <a:pPr lvl="0">
              <a:spcBef>
                <a:spcPts val="0"/>
              </a:spcBef>
              <a:buNone/>
            </a:pPr>
            <a:r>
              <a:rPr lang="ru"/>
              <a:t>Настраиваем подключение:Возвращаемся к папке .ssh создайте через git bash файл config, для того, чтобы это сделать надо 1)Открыть git bash в данной папке. 2)Написать туда следующее “touch config”. Должно получиться следующее.</a:t>
            </a:r>
          </a:p>
        </p:txBody>
      </p:sp>
      <p:pic>
        <p:nvPicPr>
          <p:cNvPr id="128" name="Shape 128"/>
          <p:cNvPicPr preferRelativeResize="0"/>
          <p:nvPr/>
        </p:nvPicPr>
        <p:blipFill>
          <a:blip r:embed="rId3">
            <a:alphaModFix/>
          </a:blip>
          <a:stretch>
            <a:fillRect/>
          </a:stretch>
        </p:blipFill>
        <p:spPr>
          <a:xfrm>
            <a:off x="1327025" y="1352525"/>
            <a:ext cx="6489952" cy="30626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2" name="Shape 132"/>
        <p:cNvGrpSpPr/>
        <p:nvPr/>
      </p:nvGrpSpPr>
      <p:grpSpPr>
        <a:xfrm>
          <a:off x="0" y="0"/>
          <a:ext cx="0" cy="0"/>
          <a:chOff x="0" y="0"/>
          <a:chExt cx="0" cy="0"/>
        </a:xfrm>
      </p:grpSpPr>
      <p:sp>
        <p:nvSpPr>
          <p:cNvPr id="133" name="Shape 133"/>
          <p:cNvSpPr txBox="1"/>
          <p:nvPr>
            <p:ph idx="1" type="body"/>
          </p:nvPr>
        </p:nvSpPr>
        <p:spPr>
          <a:xfrm>
            <a:off x="311700" y="109650"/>
            <a:ext cx="8520600" cy="716700"/>
          </a:xfrm>
          <a:prstGeom prst="rect">
            <a:avLst/>
          </a:prstGeom>
        </p:spPr>
        <p:txBody>
          <a:bodyPr anchorCtr="0" anchor="t" bIns="91425" lIns="91425" rIns="91425" tIns="91425">
            <a:noAutofit/>
          </a:bodyPr>
          <a:lstStyle/>
          <a:p>
            <a:pPr lvl="0">
              <a:spcBef>
                <a:spcPts val="0"/>
              </a:spcBef>
              <a:buNone/>
            </a:pPr>
            <a:r>
              <a:rPr lang="ru"/>
              <a:t>Далее откройте файл в блокноте или в любой другой схожей программе и пропишете там следующее </a:t>
            </a:r>
          </a:p>
        </p:txBody>
      </p:sp>
      <p:pic>
        <p:nvPicPr>
          <p:cNvPr id="134" name="Shape 134"/>
          <p:cNvPicPr preferRelativeResize="0"/>
          <p:nvPr/>
        </p:nvPicPr>
        <p:blipFill>
          <a:blip r:embed="rId3">
            <a:alphaModFix/>
          </a:blip>
          <a:stretch>
            <a:fillRect/>
          </a:stretch>
        </p:blipFill>
        <p:spPr>
          <a:xfrm>
            <a:off x="159050" y="889850"/>
            <a:ext cx="8743950" cy="40195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