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57" r:id="rId5"/>
    <p:sldId id="266" r:id="rId6"/>
    <p:sldId id="270" r:id="rId7"/>
    <p:sldId id="271" r:id="rId8"/>
    <p:sldId id="264" r:id="rId9"/>
    <p:sldId id="265" r:id="rId10"/>
    <p:sldId id="269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BFBFB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3AD34C-7083-4282-82F3-9F675BEFE09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19F5111-53A7-4F4F-90FB-9D7AFE018000}">
      <dgm:prSet phldrT="[텍스트]"/>
      <dgm:spPr>
        <a:solidFill>
          <a:srgbClr val="808080"/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주 화면</a:t>
          </a:r>
          <a:endParaRPr lang="ko-KR" altLang="en-US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gm:t>
    </dgm:pt>
    <dgm:pt modelId="{C5D2AE45-EFAE-4F75-A8A7-218FB629B661}" type="parTrans" cxnId="{6D7309AF-F82C-473E-99CB-7485E966686C}">
      <dgm:prSet/>
      <dgm:spPr/>
      <dgm:t>
        <a:bodyPr/>
        <a:lstStyle/>
        <a:p>
          <a:pPr latinLnBrk="1"/>
          <a:endParaRPr lang="ko-KR" altLang="en-US"/>
        </a:p>
      </dgm:t>
    </dgm:pt>
    <dgm:pt modelId="{C1515820-D674-4227-A22F-761CB86DEF72}" type="sibTrans" cxnId="{6D7309AF-F82C-473E-99CB-7485E966686C}">
      <dgm:prSet/>
      <dgm:spPr/>
      <dgm:t>
        <a:bodyPr/>
        <a:lstStyle/>
        <a:p>
          <a:pPr latinLnBrk="1"/>
          <a:endParaRPr lang="ko-KR" altLang="en-US"/>
        </a:p>
      </dgm:t>
    </dgm:pt>
    <dgm:pt modelId="{BB5ACD21-BB43-4C87-BE93-05CA5B909B6C}">
      <dgm:prSet phldrT="[텍스트]"/>
      <dgm:spPr>
        <a:solidFill>
          <a:srgbClr val="A6A6A6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이름 </a:t>
          </a:r>
          <a:r>
            <a:rPr lang="en-US" altLang="ko-KR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/ </a:t>
          </a:r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사진 </a:t>
          </a:r>
          <a:r>
            <a:rPr lang="en-US" altLang="ko-KR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/ </a:t>
          </a:r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약력</a:t>
          </a:r>
          <a:endParaRPr lang="ko-KR" altLang="en-US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gm:t>
    </dgm:pt>
    <dgm:pt modelId="{7919CD74-AA35-4464-8383-05B437189663}" type="parTrans" cxnId="{6F595A0D-9CE8-4234-987B-3C7491483B91}">
      <dgm:prSet/>
      <dgm:spPr/>
      <dgm:t>
        <a:bodyPr/>
        <a:lstStyle/>
        <a:p>
          <a:pPr latinLnBrk="1"/>
          <a:endParaRPr lang="ko-KR" altLang="en-US"/>
        </a:p>
      </dgm:t>
    </dgm:pt>
    <dgm:pt modelId="{A29364ED-47AD-4CDB-96E9-05709035B62B}" type="sibTrans" cxnId="{6F595A0D-9CE8-4234-987B-3C7491483B91}">
      <dgm:prSet/>
      <dgm:spPr/>
      <dgm:t>
        <a:bodyPr/>
        <a:lstStyle/>
        <a:p>
          <a:pPr latinLnBrk="1"/>
          <a:endParaRPr lang="ko-KR" altLang="en-US"/>
        </a:p>
      </dgm:t>
    </dgm:pt>
    <dgm:pt modelId="{D7CFB158-8B0B-41C3-A3C0-76D54DA941CC}">
      <dgm:prSet phldrT="[텍스트]"/>
      <dgm:spPr>
        <a:solidFill>
          <a:srgbClr val="A6A6A6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관심사 </a:t>
          </a:r>
          <a:r>
            <a:rPr lang="en-US" altLang="ko-KR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/ </a:t>
          </a:r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앞으로의 목표</a:t>
          </a:r>
          <a:endParaRPr lang="ko-KR" altLang="en-US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gm:t>
    </dgm:pt>
    <dgm:pt modelId="{0278735F-DC2E-4FF8-9453-CBE2D5E1B597}" type="parTrans" cxnId="{4837BC7A-4CED-41D2-B832-76E574952EED}">
      <dgm:prSet/>
      <dgm:spPr/>
      <dgm:t>
        <a:bodyPr/>
        <a:lstStyle/>
        <a:p>
          <a:pPr latinLnBrk="1"/>
          <a:endParaRPr lang="ko-KR" altLang="en-US"/>
        </a:p>
      </dgm:t>
    </dgm:pt>
    <dgm:pt modelId="{DCC25604-E3A1-4F3E-AB48-1CF043826F9D}" type="sibTrans" cxnId="{4837BC7A-4CED-41D2-B832-76E574952EED}">
      <dgm:prSet/>
      <dgm:spPr/>
      <dgm:t>
        <a:bodyPr/>
        <a:lstStyle/>
        <a:p>
          <a:pPr latinLnBrk="1"/>
          <a:endParaRPr lang="ko-KR" altLang="en-US"/>
        </a:p>
      </dgm:t>
    </dgm:pt>
    <dgm:pt modelId="{EE8EBA11-BA2C-4C60-974F-4FA0F85F1F04}">
      <dgm:prSet phldrT="[텍스트]"/>
      <dgm:spPr>
        <a:solidFill>
          <a:srgbClr val="A6A6A6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직업 흥미 검사</a:t>
          </a:r>
          <a:endParaRPr lang="ko-KR" altLang="en-US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gm:t>
    </dgm:pt>
    <dgm:pt modelId="{35B28531-0886-47A5-A966-5450E0C1F69E}" type="parTrans" cxnId="{394700C6-B112-415E-874C-DBCD9B9EFDAA}">
      <dgm:prSet/>
      <dgm:spPr/>
      <dgm:t>
        <a:bodyPr/>
        <a:lstStyle/>
        <a:p>
          <a:pPr latinLnBrk="1"/>
          <a:endParaRPr lang="ko-KR" altLang="en-US"/>
        </a:p>
      </dgm:t>
    </dgm:pt>
    <dgm:pt modelId="{4321714C-866F-4CB5-B39E-DDE80F29CEEB}" type="sibTrans" cxnId="{394700C6-B112-415E-874C-DBCD9B9EFDAA}">
      <dgm:prSet/>
      <dgm:spPr/>
      <dgm:t>
        <a:bodyPr/>
        <a:lstStyle/>
        <a:p>
          <a:pPr latinLnBrk="1"/>
          <a:endParaRPr lang="ko-KR" altLang="en-US"/>
        </a:p>
      </dgm:t>
    </dgm:pt>
    <dgm:pt modelId="{AA95C3E3-A79D-4FE8-8672-C639FF14ACA1}">
      <dgm:prSet phldrT="[텍스트]"/>
      <dgm:spPr>
        <a:solidFill>
          <a:srgbClr val="A6A6A6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숙련 프로그램</a:t>
          </a:r>
          <a:endParaRPr lang="ko-KR" altLang="en-US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gm:t>
    </dgm:pt>
    <dgm:pt modelId="{7CBFECA8-13F3-438B-8004-DFDCFBB66E3D}" type="parTrans" cxnId="{C2D3A0D1-B1BB-447D-9F5F-AEC5A39D37D2}">
      <dgm:prSet/>
      <dgm:spPr/>
      <dgm:t>
        <a:bodyPr/>
        <a:lstStyle/>
        <a:p>
          <a:pPr latinLnBrk="1"/>
          <a:endParaRPr lang="ko-KR" altLang="en-US"/>
        </a:p>
      </dgm:t>
    </dgm:pt>
    <dgm:pt modelId="{2871781E-8369-4578-90D7-77E99464AF38}" type="sibTrans" cxnId="{C2D3A0D1-B1BB-447D-9F5F-AEC5A39D37D2}">
      <dgm:prSet/>
      <dgm:spPr/>
      <dgm:t>
        <a:bodyPr/>
        <a:lstStyle/>
        <a:p>
          <a:pPr latinLnBrk="1"/>
          <a:endParaRPr lang="ko-KR" altLang="en-US"/>
        </a:p>
      </dgm:t>
    </dgm:pt>
    <dgm:pt modelId="{8F43AAF3-9466-47DD-A244-4CEF84D7AB04}">
      <dgm:prSet phldrT="[텍스트]"/>
      <dgm:spPr>
        <a:solidFill>
          <a:srgbClr val="A6A6A6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연락처</a:t>
          </a:r>
          <a:endParaRPr lang="ko-KR" altLang="en-US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gm:t>
    </dgm:pt>
    <dgm:pt modelId="{6F003E76-F705-408D-AA1D-5EEBDB63F3DD}" type="parTrans" cxnId="{3C8F4567-4DCB-47F9-9652-7FDC08288C32}">
      <dgm:prSet/>
      <dgm:spPr/>
      <dgm:t>
        <a:bodyPr/>
        <a:lstStyle/>
        <a:p>
          <a:pPr latinLnBrk="1"/>
          <a:endParaRPr lang="ko-KR" altLang="en-US"/>
        </a:p>
      </dgm:t>
    </dgm:pt>
    <dgm:pt modelId="{D2BCFD01-1EA6-485B-AC86-3C37309120F8}" type="sibTrans" cxnId="{3C8F4567-4DCB-47F9-9652-7FDC08288C32}">
      <dgm:prSet/>
      <dgm:spPr/>
      <dgm:t>
        <a:bodyPr/>
        <a:lstStyle/>
        <a:p>
          <a:pPr latinLnBrk="1"/>
          <a:endParaRPr lang="ko-KR" altLang="en-US"/>
        </a:p>
      </dgm:t>
    </dgm:pt>
    <dgm:pt modelId="{602F73FA-36BF-4CCB-9511-9B22F18D96CD}" type="pres">
      <dgm:prSet presAssocID="{D63AD34C-7083-4282-82F3-9F675BEFE09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58C9B9-FC9B-4A1B-9D15-414E3ACB4020}" type="pres">
      <dgm:prSet presAssocID="{419F5111-53A7-4F4F-90FB-9D7AFE018000}" presName="root" presStyleCnt="0"/>
      <dgm:spPr/>
    </dgm:pt>
    <dgm:pt modelId="{6A76D788-C769-4235-8CC6-AD6FE73F38FB}" type="pres">
      <dgm:prSet presAssocID="{419F5111-53A7-4F4F-90FB-9D7AFE018000}" presName="rootComposite" presStyleCnt="0"/>
      <dgm:spPr/>
    </dgm:pt>
    <dgm:pt modelId="{99AA22A2-F58A-4F0D-A03E-99E3DFB80371}" type="pres">
      <dgm:prSet presAssocID="{419F5111-53A7-4F4F-90FB-9D7AFE018000}" presName="rootText" presStyleLbl="node1" presStyleIdx="0" presStyleCnt="1" custScaleX="75646" custScaleY="14356" custLinFactNeighborY="-98"/>
      <dgm:spPr/>
    </dgm:pt>
    <dgm:pt modelId="{94978AFA-458B-4F98-980A-58D7BF4DE37A}" type="pres">
      <dgm:prSet presAssocID="{419F5111-53A7-4F4F-90FB-9D7AFE018000}" presName="rootConnector" presStyleLbl="node1" presStyleIdx="0" presStyleCnt="1"/>
      <dgm:spPr/>
    </dgm:pt>
    <dgm:pt modelId="{A1EC2C13-2BDB-474C-BB32-74949BB6555B}" type="pres">
      <dgm:prSet presAssocID="{419F5111-53A7-4F4F-90FB-9D7AFE018000}" presName="childShape" presStyleCnt="0"/>
      <dgm:spPr/>
    </dgm:pt>
    <dgm:pt modelId="{62DB9B4F-968D-4DA8-B60D-2131CA0825FF}" type="pres">
      <dgm:prSet presAssocID="{7919CD74-AA35-4464-8383-05B437189663}" presName="Name13" presStyleLbl="parChTrans1D2" presStyleIdx="0" presStyleCnt="5"/>
      <dgm:spPr/>
    </dgm:pt>
    <dgm:pt modelId="{09C6C7EF-E55B-436D-9062-ABDB75A54695}" type="pres">
      <dgm:prSet presAssocID="{BB5ACD21-BB43-4C87-BE93-05CA5B909B6C}" presName="childText" presStyleLbl="bgAcc1" presStyleIdx="0" presStyleCnt="5" custScaleX="94557" custScaleY="14356" custLinFactNeighborY="-17966">
        <dgm:presLayoutVars>
          <dgm:bulletEnabled val="1"/>
        </dgm:presLayoutVars>
      </dgm:prSet>
      <dgm:spPr/>
    </dgm:pt>
    <dgm:pt modelId="{6BD597CF-65BC-4D49-8771-AD56988B8B24}" type="pres">
      <dgm:prSet presAssocID="{35B28531-0886-47A5-A966-5450E0C1F69E}" presName="Name13" presStyleLbl="parChTrans1D2" presStyleIdx="1" presStyleCnt="5"/>
      <dgm:spPr/>
    </dgm:pt>
    <dgm:pt modelId="{ED214FF9-5796-4C55-A22A-BB1116D4272F}" type="pres">
      <dgm:prSet presAssocID="{EE8EBA11-BA2C-4C60-974F-4FA0F85F1F04}" presName="childText" presStyleLbl="bgAcc1" presStyleIdx="1" presStyleCnt="5" custScaleX="94557" custScaleY="14356" custLinFactNeighborY="-35787">
        <dgm:presLayoutVars>
          <dgm:bulletEnabled val="1"/>
        </dgm:presLayoutVars>
      </dgm:prSet>
      <dgm:spPr/>
    </dgm:pt>
    <dgm:pt modelId="{8C86A79B-5652-417F-84AD-03A58B5133B7}" type="pres">
      <dgm:prSet presAssocID="{7CBFECA8-13F3-438B-8004-DFDCFBB66E3D}" presName="Name13" presStyleLbl="parChTrans1D2" presStyleIdx="2" presStyleCnt="5"/>
      <dgm:spPr/>
    </dgm:pt>
    <dgm:pt modelId="{188F2149-7EA2-460C-BF34-8707EBFDCFEA}" type="pres">
      <dgm:prSet presAssocID="{AA95C3E3-A79D-4FE8-8672-C639FF14ACA1}" presName="childText" presStyleLbl="bgAcc1" presStyleIdx="2" presStyleCnt="5" custScaleX="94557" custScaleY="14356" custLinFactNeighborY="-53609">
        <dgm:presLayoutVars>
          <dgm:bulletEnabled val="1"/>
        </dgm:presLayoutVars>
      </dgm:prSet>
      <dgm:spPr/>
    </dgm:pt>
    <dgm:pt modelId="{5A9E1885-2213-4394-A076-F29F3557CB90}" type="pres">
      <dgm:prSet presAssocID="{0278735F-DC2E-4FF8-9453-CBE2D5E1B597}" presName="Name13" presStyleLbl="parChTrans1D2" presStyleIdx="3" presStyleCnt="5"/>
      <dgm:spPr/>
    </dgm:pt>
    <dgm:pt modelId="{1D489068-E3E5-4E88-9E2B-85DC620EFCDA}" type="pres">
      <dgm:prSet presAssocID="{D7CFB158-8B0B-41C3-A3C0-76D54DA941CC}" presName="childText" presStyleLbl="bgAcc1" presStyleIdx="3" presStyleCnt="5" custScaleX="94557" custScaleY="14356" custLinFactNeighborX="-14" custLinFactNeighborY="-7143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186C21-2F08-4E52-B8E0-66FE37A3B2BC}" type="pres">
      <dgm:prSet presAssocID="{6F003E76-F705-408D-AA1D-5EEBDB63F3DD}" presName="Name13" presStyleLbl="parChTrans1D2" presStyleIdx="4" presStyleCnt="5"/>
      <dgm:spPr/>
    </dgm:pt>
    <dgm:pt modelId="{AD4DB8CA-F1CB-4103-90C1-44178205B47C}" type="pres">
      <dgm:prSet presAssocID="{8F43AAF3-9466-47DD-A244-4CEF84D7AB04}" presName="childText" presStyleLbl="bgAcc1" presStyleIdx="4" presStyleCnt="5" custScaleX="94557" custScaleY="14356" custLinFactNeighborY="-8925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B24B09C-295B-41C9-A775-58DB6A785686}" type="presOf" srcId="{419F5111-53A7-4F4F-90FB-9D7AFE018000}" destId="{99AA22A2-F58A-4F0D-A03E-99E3DFB80371}" srcOrd="0" destOrd="0" presId="urn:microsoft.com/office/officeart/2005/8/layout/hierarchy3"/>
    <dgm:cxn modelId="{DC603895-DA97-4D69-B095-62FEF6006A0B}" type="presOf" srcId="{419F5111-53A7-4F4F-90FB-9D7AFE018000}" destId="{94978AFA-458B-4F98-980A-58D7BF4DE37A}" srcOrd="1" destOrd="0" presId="urn:microsoft.com/office/officeart/2005/8/layout/hierarchy3"/>
    <dgm:cxn modelId="{8AF91986-EB17-4C9A-B125-4E38D287E426}" type="presOf" srcId="{BB5ACD21-BB43-4C87-BE93-05CA5B909B6C}" destId="{09C6C7EF-E55B-436D-9062-ABDB75A54695}" srcOrd="0" destOrd="0" presId="urn:microsoft.com/office/officeart/2005/8/layout/hierarchy3"/>
    <dgm:cxn modelId="{07B78823-B810-4F10-A12F-FB932069D7A0}" type="presOf" srcId="{8F43AAF3-9466-47DD-A244-4CEF84D7AB04}" destId="{AD4DB8CA-F1CB-4103-90C1-44178205B47C}" srcOrd="0" destOrd="0" presId="urn:microsoft.com/office/officeart/2005/8/layout/hierarchy3"/>
    <dgm:cxn modelId="{7A798191-2898-43C8-9B9A-B61A64108457}" type="presOf" srcId="{D7CFB158-8B0B-41C3-A3C0-76D54DA941CC}" destId="{1D489068-E3E5-4E88-9E2B-85DC620EFCDA}" srcOrd="0" destOrd="0" presId="urn:microsoft.com/office/officeart/2005/8/layout/hierarchy3"/>
    <dgm:cxn modelId="{568540B8-CA93-41B4-9370-7DCAAC065B26}" type="presOf" srcId="{EE8EBA11-BA2C-4C60-974F-4FA0F85F1F04}" destId="{ED214FF9-5796-4C55-A22A-BB1116D4272F}" srcOrd="0" destOrd="0" presId="urn:microsoft.com/office/officeart/2005/8/layout/hierarchy3"/>
    <dgm:cxn modelId="{FFC74D81-5A5F-4CC4-A0ED-24A77C5CC9A0}" type="presOf" srcId="{AA95C3E3-A79D-4FE8-8672-C639FF14ACA1}" destId="{188F2149-7EA2-460C-BF34-8707EBFDCFEA}" srcOrd="0" destOrd="0" presId="urn:microsoft.com/office/officeart/2005/8/layout/hierarchy3"/>
    <dgm:cxn modelId="{4837BC7A-4CED-41D2-B832-76E574952EED}" srcId="{419F5111-53A7-4F4F-90FB-9D7AFE018000}" destId="{D7CFB158-8B0B-41C3-A3C0-76D54DA941CC}" srcOrd="3" destOrd="0" parTransId="{0278735F-DC2E-4FF8-9453-CBE2D5E1B597}" sibTransId="{DCC25604-E3A1-4F3E-AB48-1CF043826F9D}"/>
    <dgm:cxn modelId="{DC88B79A-7535-4C33-8842-1E47B34FCC58}" type="presOf" srcId="{7CBFECA8-13F3-438B-8004-DFDCFBB66E3D}" destId="{8C86A79B-5652-417F-84AD-03A58B5133B7}" srcOrd="0" destOrd="0" presId="urn:microsoft.com/office/officeart/2005/8/layout/hierarchy3"/>
    <dgm:cxn modelId="{59EF9C30-6447-4D22-8D57-ECAC57F039A0}" type="presOf" srcId="{D63AD34C-7083-4282-82F3-9F675BEFE090}" destId="{602F73FA-36BF-4CCB-9511-9B22F18D96CD}" srcOrd="0" destOrd="0" presId="urn:microsoft.com/office/officeart/2005/8/layout/hierarchy3"/>
    <dgm:cxn modelId="{6D7309AF-F82C-473E-99CB-7485E966686C}" srcId="{D63AD34C-7083-4282-82F3-9F675BEFE090}" destId="{419F5111-53A7-4F4F-90FB-9D7AFE018000}" srcOrd="0" destOrd="0" parTransId="{C5D2AE45-EFAE-4F75-A8A7-218FB629B661}" sibTransId="{C1515820-D674-4227-A22F-761CB86DEF72}"/>
    <dgm:cxn modelId="{3D57B6FA-BCFC-4A16-9801-E21BE321B86C}" type="presOf" srcId="{6F003E76-F705-408D-AA1D-5EEBDB63F3DD}" destId="{E6186C21-2F08-4E52-B8E0-66FE37A3B2BC}" srcOrd="0" destOrd="0" presId="urn:microsoft.com/office/officeart/2005/8/layout/hierarchy3"/>
    <dgm:cxn modelId="{3C8F4567-4DCB-47F9-9652-7FDC08288C32}" srcId="{419F5111-53A7-4F4F-90FB-9D7AFE018000}" destId="{8F43AAF3-9466-47DD-A244-4CEF84D7AB04}" srcOrd="4" destOrd="0" parTransId="{6F003E76-F705-408D-AA1D-5EEBDB63F3DD}" sibTransId="{D2BCFD01-1EA6-485B-AC86-3C37309120F8}"/>
    <dgm:cxn modelId="{12480A29-2D94-4582-85AC-C45D19BE6147}" type="presOf" srcId="{35B28531-0886-47A5-A966-5450E0C1F69E}" destId="{6BD597CF-65BC-4D49-8771-AD56988B8B24}" srcOrd="0" destOrd="0" presId="urn:microsoft.com/office/officeart/2005/8/layout/hierarchy3"/>
    <dgm:cxn modelId="{B5A28D86-F941-4582-9065-196D61176C73}" type="presOf" srcId="{7919CD74-AA35-4464-8383-05B437189663}" destId="{62DB9B4F-968D-4DA8-B60D-2131CA0825FF}" srcOrd="0" destOrd="0" presId="urn:microsoft.com/office/officeart/2005/8/layout/hierarchy3"/>
    <dgm:cxn modelId="{D960D91F-E0F8-44B8-9D6F-9A05AAC5AD3D}" type="presOf" srcId="{0278735F-DC2E-4FF8-9453-CBE2D5E1B597}" destId="{5A9E1885-2213-4394-A076-F29F3557CB90}" srcOrd="0" destOrd="0" presId="urn:microsoft.com/office/officeart/2005/8/layout/hierarchy3"/>
    <dgm:cxn modelId="{6F595A0D-9CE8-4234-987B-3C7491483B91}" srcId="{419F5111-53A7-4F4F-90FB-9D7AFE018000}" destId="{BB5ACD21-BB43-4C87-BE93-05CA5B909B6C}" srcOrd="0" destOrd="0" parTransId="{7919CD74-AA35-4464-8383-05B437189663}" sibTransId="{A29364ED-47AD-4CDB-96E9-05709035B62B}"/>
    <dgm:cxn modelId="{394700C6-B112-415E-874C-DBCD9B9EFDAA}" srcId="{419F5111-53A7-4F4F-90FB-9D7AFE018000}" destId="{EE8EBA11-BA2C-4C60-974F-4FA0F85F1F04}" srcOrd="1" destOrd="0" parTransId="{35B28531-0886-47A5-A966-5450E0C1F69E}" sibTransId="{4321714C-866F-4CB5-B39E-DDE80F29CEEB}"/>
    <dgm:cxn modelId="{C2D3A0D1-B1BB-447D-9F5F-AEC5A39D37D2}" srcId="{419F5111-53A7-4F4F-90FB-9D7AFE018000}" destId="{AA95C3E3-A79D-4FE8-8672-C639FF14ACA1}" srcOrd="2" destOrd="0" parTransId="{7CBFECA8-13F3-438B-8004-DFDCFBB66E3D}" sibTransId="{2871781E-8369-4578-90D7-77E99464AF38}"/>
    <dgm:cxn modelId="{40A1ACA4-710C-4D49-8EB1-FB916A24C2FD}" type="presParOf" srcId="{602F73FA-36BF-4CCB-9511-9B22F18D96CD}" destId="{2358C9B9-FC9B-4A1B-9D15-414E3ACB4020}" srcOrd="0" destOrd="0" presId="urn:microsoft.com/office/officeart/2005/8/layout/hierarchy3"/>
    <dgm:cxn modelId="{C2606416-0B03-424F-B456-B92F07D0DF51}" type="presParOf" srcId="{2358C9B9-FC9B-4A1B-9D15-414E3ACB4020}" destId="{6A76D788-C769-4235-8CC6-AD6FE73F38FB}" srcOrd="0" destOrd="0" presId="urn:microsoft.com/office/officeart/2005/8/layout/hierarchy3"/>
    <dgm:cxn modelId="{D4F62A7B-8AF3-4F7B-8195-2C5F99D8F94F}" type="presParOf" srcId="{6A76D788-C769-4235-8CC6-AD6FE73F38FB}" destId="{99AA22A2-F58A-4F0D-A03E-99E3DFB80371}" srcOrd="0" destOrd="0" presId="urn:microsoft.com/office/officeart/2005/8/layout/hierarchy3"/>
    <dgm:cxn modelId="{19720DA9-9E20-4F13-8121-7A0309FF56FA}" type="presParOf" srcId="{6A76D788-C769-4235-8CC6-AD6FE73F38FB}" destId="{94978AFA-458B-4F98-980A-58D7BF4DE37A}" srcOrd="1" destOrd="0" presId="urn:microsoft.com/office/officeart/2005/8/layout/hierarchy3"/>
    <dgm:cxn modelId="{DE622CC0-78AC-4284-BD56-267F1BC51F89}" type="presParOf" srcId="{2358C9B9-FC9B-4A1B-9D15-414E3ACB4020}" destId="{A1EC2C13-2BDB-474C-BB32-74949BB6555B}" srcOrd="1" destOrd="0" presId="urn:microsoft.com/office/officeart/2005/8/layout/hierarchy3"/>
    <dgm:cxn modelId="{C13B3B15-BC7E-4077-8AA0-FE4E9280318F}" type="presParOf" srcId="{A1EC2C13-2BDB-474C-BB32-74949BB6555B}" destId="{62DB9B4F-968D-4DA8-B60D-2131CA0825FF}" srcOrd="0" destOrd="0" presId="urn:microsoft.com/office/officeart/2005/8/layout/hierarchy3"/>
    <dgm:cxn modelId="{BC1975BB-3176-4549-B3A2-99D6882CD154}" type="presParOf" srcId="{A1EC2C13-2BDB-474C-BB32-74949BB6555B}" destId="{09C6C7EF-E55B-436D-9062-ABDB75A54695}" srcOrd="1" destOrd="0" presId="urn:microsoft.com/office/officeart/2005/8/layout/hierarchy3"/>
    <dgm:cxn modelId="{2AB017C3-3966-4B51-AD8E-78CA8CEEC425}" type="presParOf" srcId="{A1EC2C13-2BDB-474C-BB32-74949BB6555B}" destId="{6BD597CF-65BC-4D49-8771-AD56988B8B24}" srcOrd="2" destOrd="0" presId="urn:microsoft.com/office/officeart/2005/8/layout/hierarchy3"/>
    <dgm:cxn modelId="{02A1ECC0-CA67-471A-B171-919DE38A61B0}" type="presParOf" srcId="{A1EC2C13-2BDB-474C-BB32-74949BB6555B}" destId="{ED214FF9-5796-4C55-A22A-BB1116D4272F}" srcOrd="3" destOrd="0" presId="urn:microsoft.com/office/officeart/2005/8/layout/hierarchy3"/>
    <dgm:cxn modelId="{E4583DF6-76C6-4635-AE62-509D0C14C7F1}" type="presParOf" srcId="{A1EC2C13-2BDB-474C-BB32-74949BB6555B}" destId="{8C86A79B-5652-417F-84AD-03A58B5133B7}" srcOrd="4" destOrd="0" presId="urn:microsoft.com/office/officeart/2005/8/layout/hierarchy3"/>
    <dgm:cxn modelId="{487E5FB3-9DD9-435B-B93F-DD448EDFA064}" type="presParOf" srcId="{A1EC2C13-2BDB-474C-BB32-74949BB6555B}" destId="{188F2149-7EA2-460C-BF34-8707EBFDCFEA}" srcOrd="5" destOrd="0" presId="urn:microsoft.com/office/officeart/2005/8/layout/hierarchy3"/>
    <dgm:cxn modelId="{4542C68C-745D-4D5B-95ED-CBD003AB55CB}" type="presParOf" srcId="{A1EC2C13-2BDB-474C-BB32-74949BB6555B}" destId="{5A9E1885-2213-4394-A076-F29F3557CB90}" srcOrd="6" destOrd="0" presId="urn:microsoft.com/office/officeart/2005/8/layout/hierarchy3"/>
    <dgm:cxn modelId="{7766AF72-F634-418C-B0D6-310813698C8A}" type="presParOf" srcId="{A1EC2C13-2BDB-474C-BB32-74949BB6555B}" destId="{1D489068-E3E5-4E88-9E2B-85DC620EFCDA}" srcOrd="7" destOrd="0" presId="urn:microsoft.com/office/officeart/2005/8/layout/hierarchy3"/>
    <dgm:cxn modelId="{5B06E199-8554-42CB-896B-2DC8E7356554}" type="presParOf" srcId="{A1EC2C13-2BDB-474C-BB32-74949BB6555B}" destId="{E6186C21-2F08-4E52-B8E0-66FE37A3B2BC}" srcOrd="8" destOrd="0" presId="urn:microsoft.com/office/officeart/2005/8/layout/hierarchy3"/>
    <dgm:cxn modelId="{33A1E7D5-C147-418A-A8CA-8A366D54535F}" type="presParOf" srcId="{A1EC2C13-2BDB-474C-BB32-74949BB6555B}" destId="{AD4DB8CA-F1CB-4103-90C1-44178205B47C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A22A2-F58A-4F0D-A03E-99E3DFB80371}">
      <dsp:nvSpPr>
        <dsp:cNvPr id="0" name=""/>
        <dsp:cNvSpPr/>
      </dsp:nvSpPr>
      <dsp:spPr>
        <a:xfrm>
          <a:off x="1954001" y="1174"/>
          <a:ext cx="3793771" cy="359988"/>
        </a:xfrm>
        <a:prstGeom prst="roundRect">
          <a:avLst>
            <a:gd name="adj" fmla="val 10000"/>
          </a:avLst>
        </a:prstGeom>
        <a:solidFill>
          <a:srgbClr val="8080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주 화면</a:t>
          </a:r>
          <a:endParaRPr lang="ko-KR" altLang="en-US" sz="1500" kern="1200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sp:txBody>
      <dsp:txXfrm>
        <a:off x="1964545" y="11718"/>
        <a:ext cx="3772683" cy="338900"/>
      </dsp:txXfrm>
    </dsp:sp>
    <dsp:sp modelId="{62DB9B4F-968D-4DA8-B60D-2131CA0825FF}">
      <dsp:nvSpPr>
        <dsp:cNvPr id="0" name=""/>
        <dsp:cNvSpPr/>
      </dsp:nvSpPr>
      <dsp:spPr>
        <a:xfrm>
          <a:off x="2333378" y="361162"/>
          <a:ext cx="379377" cy="358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835"/>
              </a:lnTo>
              <a:lnTo>
                <a:pt x="379377" y="358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6C7EF-E55B-436D-9062-ABDB75A54695}">
      <dsp:nvSpPr>
        <dsp:cNvPr id="0" name=""/>
        <dsp:cNvSpPr/>
      </dsp:nvSpPr>
      <dsp:spPr>
        <a:xfrm>
          <a:off x="2712755" y="540003"/>
          <a:ext cx="3793751" cy="359988"/>
        </a:xfrm>
        <a:prstGeom prst="roundRect">
          <a:avLst>
            <a:gd name="adj" fmla="val 10000"/>
          </a:avLst>
        </a:prstGeom>
        <a:solidFill>
          <a:srgbClr val="A6A6A6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이름 </a:t>
          </a:r>
          <a:r>
            <a:rPr lang="en-US" altLang="ko-KR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/ </a:t>
          </a: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사진 </a:t>
          </a:r>
          <a:r>
            <a:rPr lang="en-US" altLang="ko-KR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/ </a:t>
          </a: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약력</a:t>
          </a:r>
          <a:endParaRPr lang="ko-KR" altLang="en-US" sz="1500" kern="1200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sp:txBody>
      <dsp:txXfrm>
        <a:off x="2723299" y="550547"/>
        <a:ext cx="3772663" cy="338900"/>
      </dsp:txXfrm>
    </dsp:sp>
    <dsp:sp modelId="{6BD597CF-65BC-4D49-8771-AD56988B8B24}">
      <dsp:nvSpPr>
        <dsp:cNvPr id="0" name=""/>
        <dsp:cNvSpPr/>
      </dsp:nvSpPr>
      <dsp:spPr>
        <a:xfrm>
          <a:off x="2333378" y="361162"/>
          <a:ext cx="379377" cy="898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842"/>
              </a:lnTo>
              <a:lnTo>
                <a:pt x="379377" y="898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14FF9-5796-4C55-A22A-BB1116D4272F}">
      <dsp:nvSpPr>
        <dsp:cNvPr id="0" name=""/>
        <dsp:cNvSpPr/>
      </dsp:nvSpPr>
      <dsp:spPr>
        <a:xfrm>
          <a:off x="2712755" y="1080011"/>
          <a:ext cx="3793751" cy="359988"/>
        </a:xfrm>
        <a:prstGeom prst="roundRect">
          <a:avLst>
            <a:gd name="adj" fmla="val 10000"/>
          </a:avLst>
        </a:prstGeom>
        <a:solidFill>
          <a:srgbClr val="A6A6A6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직업 흥미 검사</a:t>
          </a:r>
          <a:endParaRPr lang="ko-KR" altLang="en-US" sz="1500" kern="1200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sp:txBody>
      <dsp:txXfrm>
        <a:off x="2723299" y="1090555"/>
        <a:ext cx="3772663" cy="338900"/>
      </dsp:txXfrm>
    </dsp:sp>
    <dsp:sp modelId="{8C86A79B-5652-417F-84AD-03A58B5133B7}">
      <dsp:nvSpPr>
        <dsp:cNvPr id="0" name=""/>
        <dsp:cNvSpPr/>
      </dsp:nvSpPr>
      <dsp:spPr>
        <a:xfrm>
          <a:off x="2333378" y="361162"/>
          <a:ext cx="379377" cy="1438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825"/>
              </a:lnTo>
              <a:lnTo>
                <a:pt x="379377" y="1438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F2149-7EA2-460C-BF34-8707EBFDCFEA}">
      <dsp:nvSpPr>
        <dsp:cNvPr id="0" name=""/>
        <dsp:cNvSpPr/>
      </dsp:nvSpPr>
      <dsp:spPr>
        <a:xfrm>
          <a:off x="2712755" y="1619994"/>
          <a:ext cx="3793751" cy="359988"/>
        </a:xfrm>
        <a:prstGeom prst="roundRect">
          <a:avLst>
            <a:gd name="adj" fmla="val 10000"/>
          </a:avLst>
        </a:prstGeom>
        <a:solidFill>
          <a:srgbClr val="A6A6A6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숙련 프로그램</a:t>
          </a:r>
          <a:endParaRPr lang="ko-KR" altLang="en-US" sz="1500" kern="1200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sp:txBody>
      <dsp:txXfrm>
        <a:off x="2723299" y="1630538"/>
        <a:ext cx="3772663" cy="338900"/>
      </dsp:txXfrm>
    </dsp:sp>
    <dsp:sp modelId="{5A9E1885-2213-4394-A076-F29F3557CB90}">
      <dsp:nvSpPr>
        <dsp:cNvPr id="0" name=""/>
        <dsp:cNvSpPr/>
      </dsp:nvSpPr>
      <dsp:spPr>
        <a:xfrm>
          <a:off x="2333378" y="361162"/>
          <a:ext cx="378815" cy="1978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8833"/>
              </a:lnTo>
              <a:lnTo>
                <a:pt x="378815" y="1978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89068-E3E5-4E88-9E2B-85DC620EFCDA}">
      <dsp:nvSpPr>
        <dsp:cNvPr id="0" name=""/>
        <dsp:cNvSpPr/>
      </dsp:nvSpPr>
      <dsp:spPr>
        <a:xfrm>
          <a:off x="2712194" y="2160002"/>
          <a:ext cx="3793751" cy="359988"/>
        </a:xfrm>
        <a:prstGeom prst="roundRect">
          <a:avLst>
            <a:gd name="adj" fmla="val 10000"/>
          </a:avLst>
        </a:prstGeom>
        <a:solidFill>
          <a:srgbClr val="A6A6A6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관심사 </a:t>
          </a:r>
          <a:r>
            <a:rPr lang="en-US" altLang="ko-KR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/ </a:t>
          </a: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앞으로의 목표</a:t>
          </a:r>
          <a:endParaRPr lang="ko-KR" altLang="en-US" sz="1500" kern="1200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sp:txBody>
      <dsp:txXfrm>
        <a:off x="2722738" y="2170546"/>
        <a:ext cx="3772663" cy="338900"/>
      </dsp:txXfrm>
    </dsp:sp>
    <dsp:sp modelId="{E6186C21-2F08-4E52-B8E0-66FE37A3B2BC}">
      <dsp:nvSpPr>
        <dsp:cNvPr id="0" name=""/>
        <dsp:cNvSpPr/>
      </dsp:nvSpPr>
      <dsp:spPr>
        <a:xfrm>
          <a:off x="2333378" y="361162"/>
          <a:ext cx="379377" cy="2518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8841"/>
              </a:lnTo>
              <a:lnTo>
                <a:pt x="379377" y="25188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4DB8CA-F1CB-4103-90C1-44178205B47C}">
      <dsp:nvSpPr>
        <dsp:cNvPr id="0" name=""/>
        <dsp:cNvSpPr/>
      </dsp:nvSpPr>
      <dsp:spPr>
        <a:xfrm>
          <a:off x="2712755" y="2700010"/>
          <a:ext cx="3793751" cy="359988"/>
        </a:xfrm>
        <a:prstGeom prst="roundRect">
          <a:avLst>
            <a:gd name="adj" fmla="val 10000"/>
          </a:avLst>
        </a:prstGeom>
        <a:solidFill>
          <a:srgbClr val="A6A6A6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연락처</a:t>
          </a:r>
          <a:endParaRPr lang="ko-KR" altLang="en-US" sz="1500" kern="1200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sp:txBody>
      <dsp:txXfrm>
        <a:off x="2723299" y="2710554"/>
        <a:ext cx="3772663" cy="338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93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27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6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9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0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6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6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2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2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654F6-9A7C-43B7-BDFE-44552E03498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50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eview.themeforest.net/item/markone-onepage-resume-html-template/full_screen_preview/19822405?_ga=2.95863259.612461164.1566780289-1184936057.156637761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ennyblacktemplates.com/demo/ws/feather/dark-demo/resume-center-content.html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5374" y="808383"/>
            <a:ext cx="263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 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계획서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6846" y="5534561"/>
            <a:ext cx="2916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대진대학교 </a:t>
            </a:r>
            <a:endParaRPr lang="en-US" altLang="ko-KR" sz="40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4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2015</a:t>
            </a:r>
            <a:r>
              <a:rPr lang="ko-KR" altLang="en-US" sz="4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김태우</a:t>
            </a:r>
            <a:endParaRPr lang="ko-KR" altLang="en-US" sz="4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97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" y="9235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0"/>
            <a:ext cx="87745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디바이스 반영 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태블릿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54436" y="1809000"/>
            <a:ext cx="5184000" cy="324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939741" y="3406140"/>
            <a:ext cx="1569660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900px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3891" y="1447577"/>
            <a:ext cx="247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1440px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4436" y="1809000"/>
            <a:ext cx="5184000" cy="288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목차 영역</a:t>
            </a:r>
            <a:endParaRPr lang="ko-KR" altLang="en-US" sz="15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7761186" y="1930140"/>
            <a:ext cx="800219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80px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91236" y="2241000"/>
            <a:ext cx="3110400" cy="2808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Contents</a:t>
            </a:r>
          </a:p>
          <a:p>
            <a:pPr algn="ct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Box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8264" y="5053944"/>
            <a:ext cx="247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864px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6578445" y="3622140"/>
            <a:ext cx="1107996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780px</a:t>
            </a:r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	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749" y="5043201"/>
            <a:ext cx="247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288</a:t>
            </a:r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571194" y="2168508"/>
            <a:ext cx="0" cy="2606083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13571" y="2539985"/>
            <a:ext cx="461665" cy="1863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스크롤 되도록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67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0"/>
            <a:ext cx="8515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디바이스 </a:t>
            </a:r>
            <a:r>
              <a:rPr lang="ko-KR" altLang="en-US" sz="600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반영 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핸드폰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50436" y="1269000"/>
            <a:ext cx="2592000" cy="432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3891" y="905820"/>
            <a:ext cx="247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480px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3251305" y="3406140"/>
            <a:ext cx="1569660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800px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50436" y="1269000"/>
            <a:ext cx="2592000" cy="432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목차 영역</a:t>
            </a:r>
            <a:endParaRPr lang="ko-KR" altLang="en-US" sz="15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6465186" y="1465217"/>
            <a:ext cx="800219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80px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50436" y="1971000"/>
            <a:ext cx="2592000" cy="3618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Contents</a:t>
            </a:r>
          </a:p>
          <a:p>
            <a:pPr algn="ct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Box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6388242" y="3466643"/>
            <a:ext cx="954107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670px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429993" y="2440785"/>
            <a:ext cx="0" cy="2606083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72370" y="2812262"/>
            <a:ext cx="461665" cy="1863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스크롤 되도록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5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키워드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8102" y="1631097"/>
            <a:ext cx="4195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Normal</a:t>
            </a:r>
            <a:endParaRPr lang="ko-KR" altLang="en-US" sz="5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86052" y="1631097"/>
            <a:ext cx="4195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Generator</a:t>
            </a:r>
            <a:endParaRPr lang="ko-KR" altLang="en-US" sz="5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7181" y="3169861"/>
            <a:ext cx="5158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“</a:t>
            </a:r>
            <a:r>
              <a:rPr lang="ko-KR" altLang="en-US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평범하지만 생산적인</a:t>
            </a:r>
            <a:r>
              <a:rPr lang="en-US" altLang="ko-KR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”</a:t>
            </a: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“</a:t>
            </a:r>
            <a:r>
              <a:rPr lang="ko-KR" altLang="en-US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평범한 생산성</a:t>
            </a:r>
            <a:r>
              <a:rPr lang="en-US" altLang="ko-KR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”</a:t>
            </a: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“</a:t>
            </a:r>
            <a:r>
              <a:rPr lang="ko-KR" altLang="en-US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평범한 완성</a:t>
            </a:r>
            <a:r>
              <a:rPr lang="en-US" altLang="ko-KR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”</a:t>
            </a:r>
            <a:endParaRPr lang="ko-KR" altLang="en-US" sz="32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20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 글꼴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18" y="2965388"/>
            <a:ext cx="3181350" cy="2009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9518" y="2050334"/>
            <a:ext cx="1565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한글</a:t>
            </a:r>
            <a:endParaRPr lang="ko-KR" altLang="en-US" sz="4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57" y="2965388"/>
            <a:ext cx="3162300" cy="182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34857" y="2050334"/>
            <a:ext cx="1565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영문</a:t>
            </a:r>
            <a:endParaRPr lang="ko-KR" altLang="en-US" sz="4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06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80051" y="4282123"/>
            <a:ext cx="2041237" cy="1487055"/>
          </a:xfrm>
          <a:prstGeom prst="round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950453" y="4282120"/>
            <a:ext cx="2041237" cy="1487055"/>
          </a:xfrm>
          <a:prstGeom prst="roundRect">
            <a:avLst/>
          </a:prstGeom>
          <a:solidFill>
            <a:srgbClr val="BFBF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715252" y="4282121"/>
            <a:ext cx="2041237" cy="1487055"/>
          </a:xfrm>
          <a:prstGeom prst="roundRect">
            <a:avLst/>
          </a:prstGeom>
          <a:solidFill>
            <a:srgbClr val="A6A6A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0051" y="5399843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#808080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5252" y="5399843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#A6A6A6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0453" y="5399843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#BFBFBF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주요 색상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955" y="1496415"/>
            <a:ext cx="10251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평범하고</a:t>
            </a:r>
            <a:r>
              <a:rPr lang="en-US" altLang="ko-KR" sz="3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</a:t>
            </a:r>
          </a:p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튀지 않으며</a:t>
            </a:r>
            <a:r>
              <a:rPr lang="en-US" altLang="ko-KR" sz="3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</a:t>
            </a:r>
          </a:p>
          <a:p>
            <a:pPr algn="ctr"/>
            <a:r>
              <a:rPr lang="ko-KR" altLang="en-US" sz="36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믿음감을</a:t>
            </a:r>
            <a:r>
              <a:rPr lang="ko-KR" altLang="en-US" sz="3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주는</a:t>
            </a:r>
            <a:r>
              <a:rPr lang="en-US" altLang="ko-KR" sz="3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</a:t>
            </a:r>
          </a:p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정적인 색</a:t>
            </a:r>
            <a:endParaRPr lang="ko-KR" altLang="en-US" sz="36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13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0295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인포메이션 </a:t>
            </a:r>
            <a:r>
              <a:rPr lang="ko-KR" altLang="en-US" sz="60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아키텍쳐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699805161"/>
              </p:ext>
            </p:extLst>
          </p:nvPr>
        </p:nvGraphicFramePr>
        <p:xfrm>
          <a:off x="1477818" y="2221346"/>
          <a:ext cx="8460509" cy="5301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02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0295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Contents 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구성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0436" y="2172172"/>
            <a:ext cx="6912000" cy="3888000"/>
          </a:xfrm>
          <a:prstGeom prst="rect">
            <a:avLst/>
          </a:prstGeom>
          <a:solidFill>
            <a:srgbClr val="BFBFBF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0436" y="2172172"/>
            <a:ext cx="6912000" cy="28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프로필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직업흥미검사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숙련 프로그램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관심사와 목표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연락처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</a:t>
            </a:r>
            <a:endParaRPr lang="ko-KR" altLang="en-US" sz="15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48436" y="2640172"/>
            <a:ext cx="3996000" cy="324339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48436" y="2640171"/>
            <a:ext cx="1651637" cy="1968773"/>
          </a:xfrm>
          <a:prstGeom prst="rect">
            <a:avLst/>
          </a:prstGeom>
          <a:solidFill>
            <a:srgbClr val="BFBF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548435" y="2632294"/>
            <a:ext cx="1651637" cy="19687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3548435" y="2640171"/>
            <a:ext cx="1651637" cy="19608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00072" y="2692853"/>
            <a:ext cx="2170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김태우</a:t>
            </a:r>
            <a:endParaRPr lang="ko-KR" altLang="en-US" sz="32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6980" y="3285505"/>
            <a:ext cx="2257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Lorem 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ipsum dolor sit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amet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consectetur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adipiscing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elit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sed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do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eiusmod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tempor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incididunt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ut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labore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et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dolore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magna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aliqua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Ut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enim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ad minim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veniam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quis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nostrud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exercitation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ullamco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laboris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nisi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ut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aliquip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ex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ea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commodo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consequat</a:t>
            </a:r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768436" y="4788944"/>
            <a:ext cx="3556000" cy="92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271345" y="5112106"/>
            <a:ext cx="800219" cy="1939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2015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5049345" y="5119984"/>
            <a:ext cx="800219" cy="1939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2019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6827345" y="5118789"/>
            <a:ext cx="800219" cy="1939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2020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8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0295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Contents 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구성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48436" y="1143881"/>
            <a:ext cx="3996000" cy="1322228"/>
          </a:xfrm>
          <a:prstGeom prst="rect">
            <a:avLst/>
          </a:prstGeom>
          <a:solidFill>
            <a:srgbClr val="A6A6A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내용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48436" y="5247470"/>
            <a:ext cx="3996000" cy="1322228"/>
          </a:xfrm>
          <a:prstGeom prst="rect">
            <a:avLst/>
          </a:prstGeom>
          <a:solidFill>
            <a:srgbClr val="A6A6A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내용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48436" y="2511744"/>
            <a:ext cx="3996000" cy="2690091"/>
          </a:xfrm>
          <a:prstGeom prst="rect">
            <a:avLst/>
          </a:prstGeom>
          <a:solidFill>
            <a:srgbClr val="A6A6A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내용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67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235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컨셉 이미지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5" y="1421941"/>
            <a:ext cx="5043918" cy="22356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96325" y="1421941"/>
            <a:ext cx="4267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https://preview.themeforest.net/item/markone-onepage-resume-html-template/full_screen_preview/19822405?_ga=2.95863259.612461164.1566780289-1184936057.1566377612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325" y="3870410"/>
            <a:ext cx="4267279" cy="26943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9745" y="3870410"/>
            <a:ext cx="504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5"/>
              </a:rPr>
              <a:t>https://pennyblacktemplates.com/demo/ws/feather/dark-demo/resume-center-content.html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9745" y="5293413"/>
            <a:ext cx="511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이렇게 깔끔한 느낌으로</a:t>
            </a:r>
            <a:endParaRPr lang="ko-KR" altLang="en-US" sz="28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78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0"/>
            <a:ext cx="10840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디바이스 반영 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60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데스크탑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90436" y="2172172"/>
            <a:ext cx="6912000" cy="388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868369" y="4093312"/>
            <a:ext cx="1846659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1080px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7709" y="1802840"/>
            <a:ext cx="247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1920px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90436" y="2172172"/>
            <a:ext cx="6912000" cy="288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목차 영역</a:t>
            </a:r>
            <a:endParaRPr lang="ko-KR" altLang="en-US" sz="15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7050627" y="4093311"/>
            <a:ext cx="1107996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950px	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48436" y="2640172"/>
            <a:ext cx="3996000" cy="3420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Contents</a:t>
            </a:r>
          </a:p>
          <a:p>
            <a:pPr algn="ctr"/>
            <a:r>
              <a:rPr lang="en-US" altLang="ko-KR" sz="15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Box</a:t>
            </a:r>
            <a:endParaRPr lang="ko-KR" altLang="en-US" sz="15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8625186" y="2293312"/>
            <a:ext cx="800219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80px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8264" y="6063725"/>
            <a:ext cx="247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1110px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1768" y="6054785"/>
            <a:ext cx="247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405px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836727" y="2640172"/>
            <a:ext cx="0" cy="2606083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79104" y="3011649"/>
            <a:ext cx="461665" cy="1863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스크롤 되도록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30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192</Words>
  <Application>Microsoft Office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Adobe 고딕 Std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E-28</dc:creator>
  <cp:lastModifiedBy>E-28</cp:lastModifiedBy>
  <cp:revision>39</cp:revision>
  <dcterms:created xsi:type="dcterms:W3CDTF">2019-08-23T06:45:03Z</dcterms:created>
  <dcterms:modified xsi:type="dcterms:W3CDTF">2019-08-26T09:14:27Z</dcterms:modified>
</cp:coreProperties>
</file>