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6A6A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54F6-9A7C-43B7-BDFE-44552E03498C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374" y="808383"/>
            <a:ext cx="263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계획서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846" y="5534561"/>
            <a:ext cx="2916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대진대학교 </a:t>
            </a:r>
            <a:endParaRPr lang="en-US" altLang="ko-KR" sz="4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2015</a:t>
            </a:r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4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키워드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2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글꼴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18" y="2965388"/>
            <a:ext cx="3181350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518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한글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57" y="2965388"/>
            <a:ext cx="31623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4857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영문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6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80051" y="4282123"/>
            <a:ext cx="2041237" cy="1487055"/>
          </a:xfrm>
          <a:prstGeom prst="roundRect">
            <a:avLst/>
          </a:prstGeom>
          <a:solidFill>
            <a:srgbClr val="8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950453" y="4282120"/>
            <a:ext cx="2041237" cy="1487055"/>
          </a:xfrm>
          <a:prstGeom prst="roundRect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15252" y="4282121"/>
            <a:ext cx="2041237" cy="1487055"/>
          </a:xfrm>
          <a:prstGeom prst="roundRect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0051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#808080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5252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#A6A6A6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0453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#BFBFBF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 색상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955" y="1496415"/>
            <a:ext cx="1025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평범하고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 튀지 않으며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</a:rPr>
              <a:t>믿음감을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주는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 정적인 색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이미지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78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반영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0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인포메이션 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아키텍쳐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02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E-28</dc:creator>
  <cp:lastModifiedBy>E-28</cp:lastModifiedBy>
  <cp:revision>14</cp:revision>
  <dcterms:created xsi:type="dcterms:W3CDTF">2019-08-23T06:45:03Z</dcterms:created>
  <dcterms:modified xsi:type="dcterms:W3CDTF">2019-08-23T09:17:00Z</dcterms:modified>
</cp:coreProperties>
</file>