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57" r:id="rId5"/>
    <p:sldId id="264" r:id="rId6"/>
    <p:sldId id="265" r:id="rId7"/>
    <p:sldId id="269" r:id="rId8"/>
    <p:sldId id="268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A6A6A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1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3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6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9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0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6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6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2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2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0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view.themeforest.net/item/markone-onepage-resume-html-template/full_screen_preview/19822405?_ga=2.95863259.612461164.1566780289-1184936057.156637761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nnyblacktemplates.com/demo/ws/feather/dark-demo/resume-center-content.html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374" y="808383"/>
            <a:ext cx="263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계획서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6846" y="5534561"/>
            <a:ext cx="2916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대진대학교 </a:t>
            </a:r>
            <a:endParaRPr lang="en-US" altLang="ko-KR" sz="40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2015</a:t>
            </a:r>
            <a:r>
              <a:rPr lang="ko-KR" altLang="en-US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김태우</a:t>
            </a:r>
            <a:endParaRPr lang="ko-KR" altLang="en-US" sz="4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97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키워드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20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 글꼴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18" y="2965388"/>
            <a:ext cx="3181350" cy="20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9518" y="2050334"/>
            <a:ext cx="156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한글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57" y="2965388"/>
            <a:ext cx="3162300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34857" y="2050334"/>
            <a:ext cx="156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영문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6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80051" y="4282123"/>
            <a:ext cx="2041237" cy="1487055"/>
          </a:xfrm>
          <a:prstGeom prst="round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950453" y="4282120"/>
            <a:ext cx="2041237" cy="1487055"/>
          </a:xfrm>
          <a:prstGeom prst="round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15252" y="4282121"/>
            <a:ext cx="2041237" cy="1487055"/>
          </a:xfrm>
          <a:prstGeom prst="roundRect">
            <a:avLst/>
          </a:prstGeom>
          <a:solidFill>
            <a:srgbClr val="A6A6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0051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#808080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5252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#A6A6A6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0453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#BFBFBF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주요 색상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955" y="1496415"/>
            <a:ext cx="10251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평범하고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 튀지 않으며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3600" b="1" dirty="0" err="1" smtClean="0">
                <a:solidFill>
                  <a:schemeClr val="bg1"/>
                </a:solidFill>
              </a:rPr>
              <a:t>믿음감을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주는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 정적인 색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3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 이미지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5" y="1421941"/>
            <a:ext cx="5043918" cy="22356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6325" y="1421941"/>
            <a:ext cx="4703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https://preview.themeforest.net/item/markone-onepage-resume-html-template/full_screen_preview/19822405?_ga=2.95863259.612461164.1566780289-1184936057.1566377612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25" y="3870410"/>
            <a:ext cx="4267279" cy="26943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745" y="3870410"/>
            <a:ext cx="384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https://pennyblacktemplates.com/demo/ws/feather/dark-demo/resume-center-content.html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78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1084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디바이스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반영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데스크탑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90436" y="2172172"/>
            <a:ext cx="6912000" cy="388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868369" y="4093312"/>
            <a:ext cx="184665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1080px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7709" y="1802840"/>
            <a:ext cx="24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1920px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0436" y="2172172"/>
            <a:ext cx="6912000" cy="288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목차 영역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050627" y="4093311"/>
            <a:ext cx="1107996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950px	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8436" y="2640172"/>
            <a:ext cx="3996000" cy="3420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Contents</a:t>
            </a:r>
          </a:p>
          <a:p>
            <a:pPr algn="ctr"/>
            <a:r>
              <a:rPr lang="en-US" altLang="ko-KR" sz="1500" dirty="0" smtClean="0"/>
              <a:t>Box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625186" y="2293312"/>
            <a:ext cx="80021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80px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6257" y="6060172"/>
            <a:ext cx="247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1110px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0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-48836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8774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디바이스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반영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태블릿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4436" y="1809000"/>
            <a:ext cx="5184000" cy="324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939741" y="3406140"/>
            <a:ext cx="1569660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900px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3891" y="1447577"/>
            <a:ext cx="24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1440px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4436" y="1809000"/>
            <a:ext cx="5184000" cy="288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목차 영역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761186" y="1930140"/>
            <a:ext cx="80021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80px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8515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디바이스 </a:t>
            </a:r>
            <a:r>
              <a:rPr lang="ko-KR" altLang="en-US" sz="60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반영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핸드폰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50436" y="1269000"/>
            <a:ext cx="2592000" cy="432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3891" y="905820"/>
            <a:ext cx="24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480px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251305" y="3406140"/>
            <a:ext cx="1569660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800px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50436" y="1269000"/>
            <a:ext cx="2592000" cy="43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목차 영역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6465186" y="1465217"/>
            <a:ext cx="80021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80px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50436" y="1971000"/>
            <a:ext cx="2592000" cy="3618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88242" y="3466643"/>
            <a:ext cx="954107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670px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5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인포메이션 </a:t>
            </a:r>
            <a:r>
              <a:rPr lang="ko-KR" altLang="en-US" sz="6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아키텍쳐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02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77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E-28</dc:creator>
  <cp:lastModifiedBy>E-28</cp:lastModifiedBy>
  <cp:revision>23</cp:revision>
  <dcterms:created xsi:type="dcterms:W3CDTF">2019-08-23T06:45:03Z</dcterms:created>
  <dcterms:modified xsi:type="dcterms:W3CDTF">2019-08-26T02:59:32Z</dcterms:modified>
</cp:coreProperties>
</file>