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7" r:id="rId12"/>
    <p:sldId id="293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59" r:id="rId24"/>
  </p:sldIdLst>
  <p:sldSz cx="9144000" cy="5143500" type="screen16x9"/>
  <p:notesSz cx="6858000" cy="9144000"/>
  <p:embeddedFontLst>
    <p:embeddedFont>
      <p:font typeface="Karla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959E3-60D2-4878-9555-1CC85E9E5687}">
  <a:tblStyle styleId="{1D0959E3-60D2-4878-9555-1CC85E9E5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377434" y="1280910"/>
            <a:ext cx="6389131" cy="8358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  <a:b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96;p11">
            <a:extLst>
              <a:ext uri="{FF2B5EF4-FFF2-40B4-BE49-F238E27FC236}">
                <a16:creationId xmlns:a16="http://schemas.microsoft.com/office/drawing/2014/main" id="{A82CBF74-5625-802A-52E3-07D29A9DA555}"/>
              </a:ext>
            </a:extLst>
          </p:cNvPr>
          <p:cNvSpPr txBox="1">
            <a:spLocks/>
          </p:cNvSpPr>
          <p:nvPr/>
        </p:nvSpPr>
        <p:spPr>
          <a:xfrm>
            <a:off x="1185863" y="93969"/>
            <a:ext cx="69294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ĐÀ NẴNG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TỬ-VIỄN THÔNG</a:t>
            </a:r>
          </a:p>
        </p:txBody>
      </p:sp>
      <p:sp>
        <p:nvSpPr>
          <p:cNvPr id="7" name="Google Shape;96;p11">
            <a:extLst>
              <a:ext uri="{FF2B5EF4-FFF2-40B4-BE49-F238E27FC236}">
                <a16:creationId xmlns:a16="http://schemas.microsoft.com/office/drawing/2014/main" id="{D3119D98-B08B-1B94-7162-716B2E860A70}"/>
              </a:ext>
            </a:extLst>
          </p:cNvPr>
          <p:cNvSpPr txBox="1">
            <a:spLocks/>
          </p:cNvSpPr>
          <p:nvPr/>
        </p:nvSpPr>
        <p:spPr>
          <a:xfrm>
            <a:off x="1062021" y="2032042"/>
            <a:ext cx="7019956" cy="131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b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NHÚNG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NHẬN DẠNG CHỮ SỐ ĐỒNG HỒ NƯỚC</a:t>
            </a:r>
            <a:b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Google Shape;96;p11">
            <a:extLst>
              <a:ext uri="{FF2B5EF4-FFF2-40B4-BE49-F238E27FC236}">
                <a16:creationId xmlns:a16="http://schemas.microsoft.com/office/drawing/2014/main" id="{0E3004E3-58D0-5A70-A1C3-A26923260819}"/>
              </a:ext>
            </a:extLst>
          </p:cNvPr>
          <p:cNvSpPr txBox="1">
            <a:spLocks/>
          </p:cNvSpPr>
          <p:nvPr/>
        </p:nvSpPr>
        <p:spPr>
          <a:xfrm>
            <a:off x="2320204" y="3265336"/>
            <a:ext cx="6389131" cy="178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Văn Líc</a:t>
            </a:r>
          </a:p>
          <a:p>
            <a:pPr algn="l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   TS. Hồ Phước Tiến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Dũng – 106190148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Lê Đức Quốc Anh – 106190143</a:t>
            </a:r>
          </a:p>
          <a:p>
            <a:pPr algn="l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: 19DTCLC4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4642B-B39C-538A-B05B-0C7535F93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BD1245F-CC64-92E8-3DE9-F033F36EAD13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96;p11">
            <a:extLst>
              <a:ext uri="{FF2B5EF4-FFF2-40B4-BE49-F238E27FC236}">
                <a16:creationId xmlns:a16="http://schemas.microsoft.com/office/drawing/2014/main" id="{DB8723CA-6C4E-1A41-0972-BB6B45193EBE}"/>
              </a:ext>
            </a:extLst>
          </p:cNvPr>
          <p:cNvSpPr txBox="1">
            <a:spLocks/>
          </p:cNvSpPr>
          <p:nvPr/>
        </p:nvSpPr>
        <p:spPr>
          <a:xfrm>
            <a:off x="1830941" y="1790783"/>
            <a:ext cx="477226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CD6A0C-5908-3169-8AC0-827BB05D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2461692"/>
            <a:ext cx="6845531" cy="2138883"/>
          </a:xfrm>
          <a:prstGeom prst="rect">
            <a:avLst/>
          </a:prstGeom>
        </p:spPr>
      </p:pic>
      <p:sp>
        <p:nvSpPr>
          <p:cNvPr id="9" name="Google Shape;96;p11">
            <a:extLst>
              <a:ext uri="{FF2B5EF4-FFF2-40B4-BE49-F238E27FC236}">
                <a16:creationId xmlns:a16="http://schemas.microsoft.com/office/drawing/2014/main" id="{7F1D1C04-3D1D-A7E4-6FD4-870D7BB64D0C}"/>
              </a:ext>
            </a:extLst>
          </p:cNvPr>
          <p:cNvSpPr txBox="1">
            <a:spLocks/>
          </p:cNvSpPr>
          <p:nvPr/>
        </p:nvSpPr>
        <p:spPr>
          <a:xfrm>
            <a:off x="706992" y="1185918"/>
            <a:ext cx="6540858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DỮ LIỆU HUẤN LUYỆN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1BCC64-EAF0-CAB1-B164-6FA29B4729C3}"/>
              </a:ext>
            </a:extLst>
          </p:cNvPr>
          <p:cNvCxnSpPr>
            <a:cxnSpLocks/>
          </p:cNvCxnSpPr>
          <p:nvPr/>
        </p:nvCxnSpPr>
        <p:spPr>
          <a:xfrm>
            <a:off x="857250" y="1707356"/>
            <a:ext cx="4393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2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4642B-B39C-538A-B05B-0C7535F93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BD1245F-CC64-92E8-3DE9-F033F36EAD13}"/>
              </a:ext>
            </a:extLst>
          </p:cNvPr>
          <p:cNvSpPr txBox="1">
            <a:spLocks/>
          </p:cNvSpPr>
          <p:nvPr/>
        </p:nvSpPr>
        <p:spPr>
          <a:xfrm>
            <a:off x="1896150" y="222663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33D9D88E-C80B-0AA0-B34B-5B31A654456D}"/>
              </a:ext>
            </a:extLst>
          </p:cNvPr>
          <p:cNvSpPr txBox="1">
            <a:spLocks/>
          </p:cNvSpPr>
          <p:nvPr/>
        </p:nvSpPr>
        <p:spPr>
          <a:xfrm>
            <a:off x="478392" y="1133777"/>
            <a:ext cx="4179333" cy="721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HUẤN LUYỆN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9BFCF2-1C8F-3C3E-12B3-C56400B2DB42}"/>
              </a:ext>
            </a:extLst>
          </p:cNvPr>
          <p:cNvCxnSpPr>
            <a:cxnSpLocks/>
          </p:cNvCxnSpPr>
          <p:nvPr/>
        </p:nvCxnSpPr>
        <p:spPr>
          <a:xfrm>
            <a:off x="857250" y="1707356"/>
            <a:ext cx="3536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Google Shape;96;p11">
            <a:extLst>
              <a:ext uri="{FF2B5EF4-FFF2-40B4-BE49-F238E27FC236}">
                <a16:creationId xmlns:a16="http://schemas.microsoft.com/office/drawing/2014/main" id="{DB8723CA-6C4E-1A41-0972-BB6B45193EBE}"/>
              </a:ext>
            </a:extLst>
          </p:cNvPr>
          <p:cNvSpPr txBox="1">
            <a:spLocks/>
          </p:cNvSpPr>
          <p:nvPr/>
        </p:nvSpPr>
        <p:spPr>
          <a:xfrm>
            <a:off x="301472" y="1760046"/>
            <a:ext cx="477226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03E2D1-9CEA-80F7-8242-46B84B83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1339056"/>
            <a:ext cx="4379119" cy="36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4642B-B39C-538A-B05B-0C7535F93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BD1245F-CC64-92E8-3DE9-F033F36EAD13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33D9D88E-C80B-0AA0-B34B-5B31A654456D}"/>
              </a:ext>
            </a:extLst>
          </p:cNvPr>
          <p:cNvSpPr txBox="1">
            <a:spLocks/>
          </p:cNvSpPr>
          <p:nvPr/>
        </p:nvSpPr>
        <p:spPr>
          <a:xfrm>
            <a:off x="706992" y="1185918"/>
            <a:ext cx="497943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 ĐẦU VÀO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9BFCF2-1C8F-3C3E-12B3-C56400B2DB42}"/>
              </a:ext>
            </a:extLst>
          </p:cNvPr>
          <p:cNvCxnSpPr>
            <a:cxnSpLocks/>
          </p:cNvCxnSpPr>
          <p:nvPr/>
        </p:nvCxnSpPr>
        <p:spPr>
          <a:xfrm>
            <a:off x="928688" y="1707356"/>
            <a:ext cx="45362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C396E896-6F0F-7967-98C9-02A07BEE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23" y="2432513"/>
            <a:ext cx="5709145" cy="1252917"/>
          </a:xfrm>
          <a:prstGeom prst="rect">
            <a:avLst/>
          </a:prstGeom>
        </p:spPr>
      </p:pic>
      <p:sp>
        <p:nvSpPr>
          <p:cNvPr id="11" name="Google Shape;96;p11">
            <a:extLst>
              <a:ext uri="{FF2B5EF4-FFF2-40B4-BE49-F238E27FC236}">
                <a16:creationId xmlns:a16="http://schemas.microsoft.com/office/drawing/2014/main" id="{DB8723CA-6C4E-1A41-0972-BB6B45193EBE}"/>
              </a:ext>
            </a:extLst>
          </p:cNvPr>
          <p:cNvSpPr txBox="1">
            <a:spLocks/>
          </p:cNvSpPr>
          <p:nvPr/>
        </p:nvSpPr>
        <p:spPr>
          <a:xfrm>
            <a:off x="1830941" y="1790783"/>
            <a:ext cx="477226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325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4642B-B39C-538A-B05B-0C7535F93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BD1245F-CC64-92E8-3DE9-F033F36EAD13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33D9D88E-C80B-0AA0-B34B-5B31A654456D}"/>
              </a:ext>
            </a:extLst>
          </p:cNvPr>
          <p:cNvSpPr txBox="1">
            <a:spLocks/>
          </p:cNvSpPr>
          <p:nvPr/>
        </p:nvSpPr>
        <p:spPr>
          <a:xfrm>
            <a:off x="706992" y="1185918"/>
            <a:ext cx="497943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 ĐẦU VÀO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9BFCF2-1C8F-3C3E-12B3-C56400B2DB42}"/>
              </a:ext>
            </a:extLst>
          </p:cNvPr>
          <p:cNvCxnSpPr>
            <a:cxnSpLocks/>
          </p:cNvCxnSpPr>
          <p:nvPr/>
        </p:nvCxnSpPr>
        <p:spPr>
          <a:xfrm>
            <a:off x="928688" y="1707356"/>
            <a:ext cx="45362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Google Shape;96;p11">
            <a:extLst>
              <a:ext uri="{FF2B5EF4-FFF2-40B4-BE49-F238E27FC236}">
                <a16:creationId xmlns:a16="http://schemas.microsoft.com/office/drawing/2014/main" id="{DB8723CA-6C4E-1A41-0972-BB6B45193EBE}"/>
              </a:ext>
            </a:extLst>
          </p:cNvPr>
          <p:cNvSpPr txBox="1">
            <a:spLocks/>
          </p:cNvSpPr>
          <p:nvPr/>
        </p:nvSpPr>
        <p:spPr>
          <a:xfrm>
            <a:off x="1830941" y="1790783"/>
            <a:ext cx="477226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AE84FD6B-AED9-402E-AD51-92D08C3F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52" y="2681809"/>
            <a:ext cx="30886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57390" y="988754"/>
            <a:ext cx="497943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ĐÁNH GIÁ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4B720-9490-E087-BE44-36D2A4B3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2" y="1659663"/>
            <a:ext cx="886282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57390" y="988754"/>
            <a:ext cx="497943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ĐÁNH GIÁ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2B26E-5336-10DC-5F38-76262976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0" y="1551074"/>
            <a:ext cx="8756139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127413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93109" y="707853"/>
            <a:ext cx="497943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ĐÁNH GIÁ MÔ 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39285-38EF-C4B0-E6EB-BEE02878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468"/>
            <a:ext cx="5123522" cy="320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B811A-8D23-0A2C-F662-2F44C5C8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357" y="1244468"/>
            <a:ext cx="3995643" cy="34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57390" y="988754"/>
            <a:ext cx="6229590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KẾT QUẢ THỬ NGHIỆM TRÊN MÁY TÍNH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2BCE1-59D9-1165-293D-327BF4D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" y="1489177"/>
            <a:ext cx="3937958" cy="94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A31E13-67E2-9242-27E2-228F5985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40" y="1489177"/>
            <a:ext cx="509016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57390" y="988754"/>
            <a:ext cx="6229590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KẾT QUẢ THỬ NGHIỆM TRÊN MÁY TÍNH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DDAA9-48F9-1BE6-2A30-FAD74506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4" y="1489177"/>
            <a:ext cx="3866696" cy="9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DAF817-D4F1-6761-59C6-746B5E4D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80" y="1489177"/>
            <a:ext cx="51130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1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B32D0-EF6D-2C5B-E758-02ED812819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D6E9B46-84A4-81C9-FA6B-16F12F0498B4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7667CBDC-9698-4CED-B5DA-5FF3B73CF1B2}"/>
              </a:ext>
            </a:extLst>
          </p:cNvPr>
          <p:cNvSpPr txBox="1">
            <a:spLocks/>
          </p:cNvSpPr>
          <p:nvPr/>
        </p:nvSpPr>
        <p:spPr>
          <a:xfrm>
            <a:off x="-57390" y="988754"/>
            <a:ext cx="6229590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KẾT QUẢ THỰC TẾ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0352DF66-85C1-0B7D-AF6D-E61D702E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2" y="1489177"/>
            <a:ext cx="3088640" cy="129540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E155F8-9442-3DFB-FE95-2424ACDC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532891"/>
            <a:ext cx="566928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6D005-34B1-65C9-A648-B03B6DB44664}"/>
              </a:ext>
            </a:extLst>
          </p:cNvPr>
          <p:cNvSpPr/>
          <p:nvPr/>
        </p:nvSpPr>
        <p:spPr>
          <a:xfrm>
            <a:off x="1678778" y="1610653"/>
            <a:ext cx="657225" cy="614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A33F1-14EE-7CD8-0E5A-DA49FB014EE6}"/>
              </a:ext>
            </a:extLst>
          </p:cNvPr>
          <p:cNvSpPr/>
          <p:nvPr/>
        </p:nvSpPr>
        <p:spPr>
          <a:xfrm>
            <a:off x="1678778" y="2272687"/>
            <a:ext cx="657225" cy="614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88B88-4DB8-A5A5-364F-929D8310D827}"/>
              </a:ext>
            </a:extLst>
          </p:cNvPr>
          <p:cNvSpPr/>
          <p:nvPr/>
        </p:nvSpPr>
        <p:spPr>
          <a:xfrm>
            <a:off x="1678778" y="2943893"/>
            <a:ext cx="657225" cy="614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4972D-30D1-2B15-4C4E-A783C924E2DF}"/>
              </a:ext>
            </a:extLst>
          </p:cNvPr>
          <p:cNvSpPr/>
          <p:nvPr/>
        </p:nvSpPr>
        <p:spPr>
          <a:xfrm>
            <a:off x="1678778" y="3615099"/>
            <a:ext cx="657225" cy="614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5EA14A-3047-B28F-4089-30433AFCE18F}"/>
              </a:ext>
            </a:extLst>
          </p:cNvPr>
          <p:cNvSpPr/>
          <p:nvPr/>
        </p:nvSpPr>
        <p:spPr>
          <a:xfrm>
            <a:off x="1678778" y="4332288"/>
            <a:ext cx="657225" cy="614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2" name="Google Shape;96;p11">
            <a:extLst>
              <a:ext uri="{FF2B5EF4-FFF2-40B4-BE49-F238E27FC236}">
                <a16:creationId xmlns:a16="http://schemas.microsoft.com/office/drawing/2014/main" id="{B24D8F48-766D-7164-DCB2-575765F1CD65}"/>
              </a:ext>
            </a:extLst>
          </p:cNvPr>
          <p:cNvSpPr txBox="1">
            <a:spLocks/>
          </p:cNvSpPr>
          <p:nvPr/>
        </p:nvSpPr>
        <p:spPr>
          <a:xfrm>
            <a:off x="2457449" y="1708547"/>
            <a:ext cx="2766741" cy="41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96;p11">
            <a:extLst>
              <a:ext uri="{FF2B5EF4-FFF2-40B4-BE49-F238E27FC236}">
                <a16:creationId xmlns:a16="http://schemas.microsoft.com/office/drawing/2014/main" id="{0046B44A-1A86-735B-187A-D167F04ABC3A}"/>
              </a:ext>
            </a:extLst>
          </p:cNvPr>
          <p:cNvSpPr txBox="1">
            <a:spLocks/>
          </p:cNvSpPr>
          <p:nvPr/>
        </p:nvSpPr>
        <p:spPr>
          <a:xfrm>
            <a:off x="2457449" y="2336871"/>
            <a:ext cx="3216801" cy="4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96;p11">
            <a:extLst>
              <a:ext uri="{FF2B5EF4-FFF2-40B4-BE49-F238E27FC236}">
                <a16:creationId xmlns:a16="http://schemas.microsoft.com/office/drawing/2014/main" id="{FCCAE779-8991-6120-1005-B96FBFF8C897}"/>
              </a:ext>
            </a:extLst>
          </p:cNvPr>
          <p:cNvSpPr txBox="1">
            <a:spLocks/>
          </p:cNvSpPr>
          <p:nvPr/>
        </p:nvSpPr>
        <p:spPr>
          <a:xfrm>
            <a:off x="2457449" y="3016195"/>
            <a:ext cx="4464844" cy="4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ĐÁNH GIÁ HỆ THỐNG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96;p11">
            <a:extLst>
              <a:ext uri="{FF2B5EF4-FFF2-40B4-BE49-F238E27FC236}">
                <a16:creationId xmlns:a16="http://schemas.microsoft.com/office/drawing/2014/main" id="{B38D01CD-5C3F-2DA2-C37E-044B005D590A}"/>
              </a:ext>
            </a:extLst>
          </p:cNvPr>
          <p:cNvSpPr txBox="1">
            <a:spLocks/>
          </p:cNvSpPr>
          <p:nvPr/>
        </p:nvSpPr>
        <p:spPr>
          <a:xfrm>
            <a:off x="2457449" y="3660328"/>
            <a:ext cx="3216801" cy="4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96;p11">
            <a:extLst>
              <a:ext uri="{FF2B5EF4-FFF2-40B4-BE49-F238E27FC236}">
                <a16:creationId xmlns:a16="http://schemas.microsoft.com/office/drawing/2014/main" id="{05CF0140-5B7B-A1BE-A7A6-632930672B1D}"/>
              </a:ext>
            </a:extLst>
          </p:cNvPr>
          <p:cNvSpPr txBox="1">
            <a:spLocks/>
          </p:cNvSpPr>
          <p:nvPr/>
        </p:nvSpPr>
        <p:spPr>
          <a:xfrm>
            <a:off x="2457450" y="4404590"/>
            <a:ext cx="3216801" cy="4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0834D-1142-C2BA-721B-71316D29E4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8F920D4B-3580-369A-054B-13FDC7D263CB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AEC1-6988-7088-BDE8-495FBB69C8B1}"/>
              </a:ext>
            </a:extLst>
          </p:cNvPr>
          <p:cNvSpPr txBox="1"/>
          <p:nvPr/>
        </p:nvSpPr>
        <p:spPr>
          <a:xfrm>
            <a:off x="301472" y="1191736"/>
            <a:ext cx="7999566" cy="475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ESP32-CAM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ESP32-CAM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8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839F5-5771-87DD-E36E-D6062A51E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4705C7A-4CF0-698C-F111-96048D0A771C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52A9D-EC60-E4B5-44DC-270A3E8F3FAD}"/>
              </a:ext>
            </a:extLst>
          </p:cNvPr>
          <p:cNvSpPr txBox="1"/>
          <p:nvPr/>
        </p:nvSpPr>
        <p:spPr>
          <a:xfrm>
            <a:off x="301472" y="1620361"/>
            <a:ext cx="4127653" cy="29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ESP32-CAM</a:t>
            </a: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9613A-076F-D24F-DEBE-7C2D1F4F6CD4}"/>
              </a:ext>
            </a:extLst>
          </p:cNvPr>
          <p:cNvSpPr txBox="1"/>
          <p:nvPr/>
        </p:nvSpPr>
        <p:spPr>
          <a:xfrm>
            <a:off x="4429125" y="1620360"/>
            <a:ext cx="4127653" cy="360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ESP32-CAM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8693A-3790-03C9-C15D-B1F1AA99B24F}"/>
              </a:ext>
            </a:extLst>
          </p:cNvPr>
          <p:cNvSpPr txBox="1"/>
          <p:nvPr/>
        </p:nvSpPr>
        <p:spPr>
          <a:xfrm>
            <a:off x="1514475" y="1176029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D34B3-3B56-C95B-01F1-729D618B2D3D}"/>
              </a:ext>
            </a:extLst>
          </p:cNvPr>
          <p:cNvSpPr txBox="1"/>
          <p:nvPr/>
        </p:nvSpPr>
        <p:spPr>
          <a:xfrm>
            <a:off x="5542832" y="1176029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</p:spTree>
    <p:extLst>
      <p:ext uri="{BB962C8B-B14F-4D97-AF65-F5344CB8AC3E}">
        <p14:creationId xmlns:p14="http://schemas.microsoft.com/office/powerpoint/2010/main" val="131476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CF379-AD1B-6495-0BD5-EA5B2B0228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C997B645-088D-01C4-B1AC-72B6566596D7}"/>
              </a:ext>
            </a:extLst>
          </p:cNvPr>
          <p:cNvSpPr txBox="1">
            <a:spLocks/>
          </p:cNvSpPr>
          <p:nvPr/>
        </p:nvSpPr>
        <p:spPr>
          <a:xfrm>
            <a:off x="1896150" y="26355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64AF4-3D1E-52F1-8113-068E279C190F}"/>
              </a:ext>
            </a:extLst>
          </p:cNvPr>
          <p:cNvSpPr txBox="1"/>
          <p:nvPr/>
        </p:nvSpPr>
        <p:spPr>
          <a:xfrm>
            <a:off x="1343025" y="1243012"/>
            <a:ext cx="668655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ESP32-CAM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IP65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84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1896150" y="462868"/>
            <a:ext cx="5351700" cy="670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96;p11">
            <a:extLst>
              <a:ext uri="{FF2B5EF4-FFF2-40B4-BE49-F238E27FC236}">
                <a16:creationId xmlns:a16="http://schemas.microsoft.com/office/drawing/2014/main" id="{A193B97B-CD72-F3BF-B55D-A60081DC340C}"/>
              </a:ext>
            </a:extLst>
          </p:cNvPr>
          <p:cNvSpPr txBox="1">
            <a:spLocks/>
          </p:cNvSpPr>
          <p:nvPr/>
        </p:nvSpPr>
        <p:spPr>
          <a:xfrm>
            <a:off x="1054453" y="1878807"/>
            <a:ext cx="6396478" cy="1978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Google Shape;96;p11">
            <a:extLst>
              <a:ext uri="{FF2B5EF4-FFF2-40B4-BE49-F238E27FC236}">
                <a16:creationId xmlns:a16="http://schemas.microsoft.com/office/drawing/2014/main" id="{72E722C0-5326-D1B9-AAFB-E9F7036F96C3}"/>
              </a:ext>
            </a:extLst>
          </p:cNvPr>
          <p:cNvSpPr txBox="1">
            <a:spLocks/>
          </p:cNvSpPr>
          <p:nvPr/>
        </p:nvSpPr>
        <p:spPr>
          <a:xfrm>
            <a:off x="664130" y="1356121"/>
            <a:ext cx="2986325" cy="378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Lý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AB1A7-826A-20C6-4260-5FEF0A24C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17C18024-3266-8511-13E9-F5AD9478552A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</a:t>
            </a: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12EBF232-149B-89CB-7D8A-D6C41E5C194E}"/>
              </a:ext>
            </a:extLst>
          </p:cNvPr>
          <p:cNvSpPr txBox="1">
            <a:spLocks/>
          </p:cNvSpPr>
          <p:nvPr/>
        </p:nvSpPr>
        <p:spPr>
          <a:xfrm>
            <a:off x="664130" y="1356121"/>
            <a:ext cx="2986325" cy="378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Google Shape;96;p11">
            <a:extLst>
              <a:ext uri="{FF2B5EF4-FFF2-40B4-BE49-F238E27FC236}">
                <a16:creationId xmlns:a16="http://schemas.microsoft.com/office/drawing/2014/main" id="{7BD58A63-23D9-25C6-BE40-FD442E0A5404}"/>
              </a:ext>
            </a:extLst>
          </p:cNvPr>
          <p:cNvSpPr txBox="1">
            <a:spLocks/>
          </p:cNvSpPr>
          <p:nvPr/>
        </p:nvSpPr>
        <p:spPr>
          <a:xfrm>
            <a:off x="983015" y="1900238"/>
            <a:ext cx="6396478" cy="2278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Sử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Giúp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55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3921F-0954-0469-5C1B-6E4B57C94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30DFC4C4-9E2A-136B-323C-A69F71FB5BAD}"/>
              </a:ext>
            </a:extLst>
          </p:cNvPr>
          <p:cNvSpPr txBox="1">
            <a:spLocks/>
          </p:cNvSpPr>
          <p:nvPr/>
        </p:nvSpPr>
        <p:spPr>
          <a:xfrm>
            <a:off x="124500" y="162830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9E037E9C-F0CA-FC70-76C0-AB6FBAA50A0D}"/>
              </a:ext>
            </a:extLst>
          </p:cNvPr>
          <p:cNvSpPr txBox="1">
            <a:spLocks/>
          </p:cNvSpPr>
          <p:nvPr/>
        </p:nvSpPr>
        <p:spPr>
          <a:xfrm>
            <a:off x="1335643" y="841994"/>
            <a:ext cx="597241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SƠ ĐỒ HỆ THỐNG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Picture 5" descr="Không có mô tả.">
            <a:extLst>
              <a:ext uri="{FF2B5EF4-FFF2-40B4-BE49-F238E27FC236}">
                <a16:creationId xmlns:a16="http://schemas.microsoft.com/office/drawing/2014/main" id="{4EBCB265-5D1F-F8ED-7E2A-7E6C33F8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1317307"/>
            <a:ext cx="5760720" cy="356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30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ADEE5-5223-BB52-0777-329674863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2ACC5D6E-0209-4F94-1050-00A391928AD4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A66EAAC5-981E-8953-196F-88F4BB20B0F5}"/>
              </a:ext>
            </a:extLst>
          </p:cNvPr>
          <p:cNvSpPr txBox="1">
            <a:spLocks/>
          </p:cNvSpPr>
          <p:nvPr/>
        </p:nvSpPr>
        <p:spPr>
          <a:xfrm>
            <a:off x="706993" y="1185918"/>
            <a:ext cx="3743564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CỨNG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 descr="A battery in a circuit board&#10;&#10;Description automatically generated">
            <a:extLst>
              <a:ext uri="{FF2B5EF4-FFF2-40B4-BE49-F238E27FC236}">
                <a16:creationId xmlns:a16="http://schemas.microsoft.com/office/drawing/2014/main" id="{EB3D9E0D-3DCE-9F63-06BE-E6F01B6E3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3" y="1908969"/>
            <a:ext cx="1640231" cy="204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299C5-E0AA-2F89-72B1-797EFAFA7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46" y="1908967"/>
            <a:ext cx="2048613" cy="204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D3D5E-33C3-96E7-1F4E-120E4825A1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14" y="1908967"/>
            <a:ext cx="1913232" cy="204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D5748-6601-C9D6-F467-CF8B2C8DE6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59" y="1908967"/>
            <a:ext cx="1640672" cy="204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9EFE6-145F-8856-E32B-D3B7296A7AF7}"/>
              </a:ext>
            </a:extLst>
          </p:cNvPr>
          <p:cNvCxnSpPr/>
          <p:nvPr/>
        </p:nvCxnSpPr>
        <p:spPr>
          <a:xfrm>
            <a:off x="928688" y="1707356"/>
            <a:ext cx="33289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4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FB3B8-C329-8D48-59BA-DDE07687A3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7D4B972-61B7-444A-308E-E7E80F46B275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F95434A3-F0C5-B540-F664-CFE4193AB42E}"/>
              </a:ext>
            </a:extLst>
          </p:cNvPr>
          <p:cNvSpPr txBox="1">
            <a:spLocks/>
          </p:cNvSpPr>
          <p:nvPr/>
        </p:nvSpPr>
        <p:spPr>
          <a:xfrm>
            <a:off x="721399" y="1133777"/>
            <a:ext cx="3743564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PHẦN MỀM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B09FE-2B32-568E-D7AC-872D68AE9EE4}"/>
              </a:ext>
            </a:extLst>
          </p:cNvPr>
          <p:cNvCxnSpPr/>
          <p:nvPr/>
        </p:nvCxnSpPr>
        <p:spPr>
          <a:xfrm>
            <a:off x="928688" y="1707356"/>
            <a:ext cx="33289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Google Shape;96;p11">
            <a:extLst>
              <a:ext uri="{FF2B5EF4-FFF2-40B4-BE49-F238E27FC236}">
                <a16:creationId xmlns:a16="http://schemas.microsoft.com/office/drawing/2014/main" id="{CEE1DDA9-A317-832B-1B60-115CBB1E0E48}"/>
              </a:ext>
            </a:extLst>
          </p:cNvPr>
          <p:cNvSpPr txBox="1">
            <a:spLocks/>
          </p:cNvSpPr>
          <p:nvPr/>
        </p:nvSpPr>
        <p:spPr>
          <a:xfrm>
            <a:off x="928688" y="1883854"/>
            <a:ext cx="6958132" cy="1183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0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42207-0854-05F5-D04B-4E90CE116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B414E661-2B3E-5DE3-A877-B84A13652874}"/>
              </a:ext>
            </a:extLst>
          </p:cNvPr>
          <p:cNvSpPr txBox="1">
            <a:spLocks/>
          </p:cNvSpPr>
          <p:nvPr/>
        </p:nvSpPr>
        <p:spPr>
          <a:xfrm>
            <a:off x="1896150" y="171971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6;p11">
            <a:extLst>
              <a:ext uri="{FF2B5EF4-FFF2-40B4-BE49-F238E27FC236}">
                <a16:creationId xmlns:a16="http://schemas.microsoft.com/office/drawing/2014/main" id="{B6494F34-C49B-02AA-3A08-126D6661339C}"/>
              </a:ext>
            </a:extLst>
          </p:cNvPr>
          <p:cNvSpPr txBox="1">
            <a:spLocks/>
          </p:cNvSpPr>
          <p:nvPr/>
        </p:nvSpPr>
        <p:spPr>
          <a:xfrm>
            <a:off x="721398" y="803989"/>
            <a:ext cx="3743564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2BE6E-058E-5B62-3C4C-1D40D00D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1682452"/>
            <a:ext cx="7689246" cy="31930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787267-4330-6601-7992-057E40D43D9C}"/>
              </a:ext>
            </a:extLst>
          </p:cNvPr>
          <p:cNvCxnSpPr/>
          <p:nvPr/>
        </p:nvCxnSpPr>
        <p:spPr>
          <a:xfrm>
            <a:off x="928688" y="1364456"/>
            <a:ext cx="33289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0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4642B-B39C-538A-B05B-0C7535F93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10;p13">
            <a:extLst>
              <a:ext uri="{FF2B5EF4-FFF2-40B4-BE49-F238E27FC236}">
                <a16:creationId xmlns:a16="http://schemas.microsoft.com/office/drawing/2014/main" id="{6BD1245F-CC64-92E8-3DE9-F033F36EAD13}"/>
              </a:ext>
            </a:extLst>
          </p:cNvPr>
          <p:cNvSpPr txBox="1">
            <a:spLocks/>
          </p:cNvSpPr>
          <p:nvPr/>
        </p:nvSpPr>
        <p:spPr>
          <a:xfrm>
            <a:off x="1896150" y="462868"/>
            <a:ext cx="5351700" cy="67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6;p11">
            <a:extLst>
              <a:ext uri="{FF2B5EF4-FFF2-40B4-BE49-F238E27FC236}">
                <a16:creationId xmlns:a16="http://schemas.microsoft.com/office/drawing/2014/main" id="{33D9D88E-C80B-0AA0-B34B-5B31A654456D}"/>
              </a:ext>
            </a:extLst>
          </p:cNvPr>
          <p:cNvSpPr txBox="1">
            <a:spLocks/>
          </p:cNvSpPr>
          <p:nvPr/>
        </p:nvSpPr>
        <p:spPr>
          <a:xfrm>
            <a:off x="706992" y="1185918"/>
            <a:ext cx="6540858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XỬ LÝ DỮ LIỆU HUẤN LUYỆN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9BFCF2-1C8F-3C3E-12B3-C56400B2DB42}"/>
              </a:ext>
            </a:extLst>
          </p:cNvPr>
          <p:cNvCxnSpPr>
            <a:cxnSpLocks/>
          </p:cNvCxnSpPr>
          <p:nvPr/>
        </p:nvCxnSpPr>
        <p:spPr>
          <a:xfrm>
            <a:off x="857250" y="1707356"/>
            <a:ext cx="4393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Google Shape;96;p11">
            <a:extLst>
              <a:ext uri="{FF2B5EF4-FFF2-40B4-BE49-F238E27FC236}">
                <a16:creationId xmlns:a16="http://schemas.microsoft.com/office/drawing/2014/main" id="{DB8723CA-6C4E-1A41-0972-BB6B45193EBE}"/>
              </a:ext>
            </a:extLst>
          </p:cNvPr>
          <p:cNvSpPr txBox="1">
            <a:spLocks/>
          </p:cNvSpPr>
          <p:nvPr/>
        </p:nvSpPr>
        <p:spPr>
          <a:xfrm>
            <a:off x="1830941" y="1790783"/>
            <a:ext cx="4772263" cy="67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03B18D-8CFA-61C4-378B-E560B8DF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92" y="2474462"/>
            <a:ext cx="7801680" cy="13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482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771</Words>
  <Application>Microsoft Office PowerPoint</Application>
  <PresentationFormat>On-screen Show (16:9)</PresentationFormat>
  <Paragraphs>111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Raleway</vt:lpstr>
      <vt:lpstr>Karla</vt:lpstr>
      <vt:lpstr>Arial</vt:lpstr>
      <vt:lpstr>Times New Roman</vt:lpstr>
      <vt:lpstr>Escalus template</vt:lpstr>
      <vt:lpstr> BÁO CÁO ĐỒ ÁN TỐT NGHIỆP  </vt:lpstr>
      <vt:lpstr>NỘI DUNG</vt:lpstr>
      <vt:lpstr>GIỚI THIỆU VỀ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ĐỒ ÁN TỐT NGHIỆP  </dc:title>
  <cp:lastModifiedBy>Nguyễn Tiến Dũng</cp:lastModifiedBy>
  <cp:revision>27</cp:revision>
  <dcterms:modified xsi:type="dcterms:W3CDTF">2023-07-20T01:43:40Z</dcterms:modified>
</cp:coreProperties>
</file>