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6" r:id="rId10"/>
    <p:sldId id="270" r:id="rId11"/>
    <p:sldId id="27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C2C42-0B5F-DB72-420E-18EE59797450}" v="1306" dt="2020-05-27T22:51:55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2"/>
  </p:normalViewPr>
  <p:slideViewPr>
    <p:cSldViewPr snapToGrid="0" snapToObjects="1">
      <p:cViewPr varScale="1">
        <p:scale>
          <a:sx n="122" d="100"/>
          <a:sy n="122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D8AE-12E8-624D-92F5-A6FE566BD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01B9-13FE-524D-AF2A-5B23B91B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80A5-3115-2D47-BA0A-8F428272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3C2A-E5B9-B34E-BAFA-53846D8D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4317-A3AE-3745-9F04-C9713593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C379-3150-B64F-83F8-AF9C131C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DE89-4115-CF4E-A0F3-F35D2CCD1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60C9-B9F3-BF4A-8F4E-8265C4E6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D904-8797-B446-A9D4-C4CF4937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E4FB-9E20-5648-8AF6-5A971465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F1AD-4B5B-E443-85B3-1BDF9FFA2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F1A-B016-5E43-885B-94609CC3D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B069-1DC2-BC48-A91E-320022E9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8F95-DC12-D748-8AB7-98F15808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15E3-92D1-E54C-A1C3-79E41689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0C52-3ABD-B342-997F-F476314A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9A22-8791-C34C-9A0E-D4458D8F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CC77-1A8A-2C48-BE7A-CEF6E0BB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435D-9705-2344-B91C-FAD0167B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0E57-FBE5-DC41-BCC2-AC54D455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5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A3E4-A039-6646-9946-0975F802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4D3F-B12F-E74A-905D-5E577ECA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27CB-880D-7746-9CBD-8F362660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2752-8F99-FF45-B5F5-07F4D97A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616A-7810-AC44-B936-8DED6BB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4EAB-0EC4-2642-9544-6EE73369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6EA6-187F-3045-9D10-D5C173FCC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B7EDE-AB57-1048-9CD1-95351389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B6AB-61B1-F741-9158-C9934AA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3F794-32B4-8448-B37C-97BD3921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C37E-7274-914A-B6C8-2D172633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6DD3-4AF4-B147-BCC9-BBDBC92E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42D3-1FCB-E14E-B056-084CE700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3D3E6-F01A-634B-98DE-5C6C6894E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66619-CC33-DA4D-BA5C-739D60BC7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708C-39B7-9A44-869A-5A42D2B23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7F616-DE9F-434A-A60D-DDEC650A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C073F-0A4B-6D48-A6B0-A36AD6A8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84B13-C3D5-7C49-89AD-70D6898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8853-2819-A446-8C56-58AA6575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98D1-E26C-6544-9436-4AAF210C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C0DF7-A545-7547-BD4B-DD19F66D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EF242-36EB-7341-96EC-F82C1A5F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FA51A-5668-6546-9DF3-6496C6F7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40CE2-A469-B145-9664-6179ED0C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324C0-457A-894F-B570-6CDD4ED8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3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EAB3-8D84-6B4F-835F-0C5258C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174C-2F40-CC4C-A765-98CE4DCC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5D86-6BBC-8747-A365-0A3EAB6AC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A3A1-A7AC-F847-8D67-BE5A1C47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8A8C-AA98-3D4B-B956-0211D118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A7D3-8A85-DA43-BE28-4BF8B98D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4D71-6F43-2C4B-A511-49E305B6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6467E-83D1-1B4C-85EE-853B59A3C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2CE03-15CC-D44F-A32E-29BC4CA9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F5A0-C165-284B-BE1C-AA342980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365D2-69E2-904E-B90E-84FE86DF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D7F64-5603-654A-B67E-C2FD7F2C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702A8-9770-5C40-9C5D-CA2DD054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829C-463C-6A44-A92B-3DB35763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BA9D-D9AC-6C43-B482-05BF5A877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5C95-4B49-A946-9DFA-9B9D1E6376B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1128-D4F2-5B4C-A715-5D46C5390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A4A5-F64D-6640-86C1-95CCDF21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1975-B833-6240-9AA7-20C45D2AE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D213-D86B-AE40-9121-F36C3EE61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Neural Net Review and Recurrent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2BB7-1279-3C4A-BFED-7F664C8AA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3BD1-202D-46E0-BE2E-5F92D013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30" y="10008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Why are there 3 Weight Matrices in </a:t>
            </a:r>
            <a:r>
              <a:rPr lang="en-US" dirty="0" err="1">
                <a:cs typeface="Calibri Light"/>
              </a:rPr>
              <a:t>Tensorflow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D7F66-5BA7-4AC9-B416-9278BCBD8DC6}"/>
              </a:ext>
            </a:extLst>
          </p:cNvPr>
          <p:cNvSpPr/>
          <p:nvPr/>
        </p:nvSpPr>
        <p:spPr>
          <a:xfrm>
            <a:off x="513936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92D31-D7DC-43E8-A9BA-01F4620686F8}"/>
              </a:ext>
            </a:extLst>
          </p:cNvPr>
          <p:cNvSpPr/>
          <p:nvPr/>
        </p:nvSpPr>
        <p:spPr>
          <a:xfrm>
            <a:off x="834197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E4C0C7-93AA-4E9A-A060-26CF636D7EF1}"/>
              </a:ext>
            </a:extLst>
          </p:cNvPr>
          <p:cNvSpPr/>
          <p:nvPr/>
        </p:nvSpPr>
        <p:spPr>
          <a:xfrm>
            <a:off x="1187588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E4C1B-1278-4649-A3A1-E839167E27EE}"/>
              </a:ext>
            </a:extLst>
          </p:cNvPr>
          <p:cNvSpPr/>
          <p:nvPr/>
        </p:nvSpPr>
        <p:spPr>
          <a:xfrm>
            <a:off x="1507849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F869-114D-49D7-9B6E-DB8399044978}"/>
              </a:ext>
            </a:extLst>
          </p:cNvPr>
          <p:cNvSpPr/>
          <p:nvPr/>
        </p:nvSpPr>
        <p:spPr>
          <a:xfrm>
            <a:off x="1861240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80622D-1C42-4C9C-87C5-3F74C3489779}"/>
              </a:ext>
            </a:extLst>
          </p:cNvPr>
          <p:cNvSpPr/>
          <p:nvPr/>
        </p:nvSpPr>
        <p:spPr>
          <a:xfrm>
            <a:off x="2181501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4C8615-8960-4A26-AE08-B40B16F1E744}"/>
              </a:ext>
            </a:extLst>
          </p:cNvPr>
          <p:cNvSpPr/>
          <p:nvPr/>
        </p:nvSpPr>
        <p:spPr>
          <a:xfrm>
            <a:off x="2501762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170E8-956C-4D3A-B060-C9BE3603F4C6}"/>
              </a:ext>
            </a:extLst>
          </p:cNvPr>
          <p:cNvSpPr/>
          <p:nvPr/>
        </p:nvSpPr>
        <p:spPr>
          <a:xfrm>
            <a:off x="2822023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958F00-2913-4511-86FF-628748B590E9}"/>
              </a:ext>
            </a:extLst>
          </p:cNvPr>
          <p:cNvSpPr/>
          <p:nvPr/>
        </p:nvSpPr>
        <p:spPr>
          <a:xfrm>
            <a:off x="3175414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76E9A8-14F4-4324-A89B-CDBE10BA236F}"/>
              </a:ext>
            </a:extLst>
          </p:cNvPr>
          <p:cNvSpPr/>
          <p:nvPr/>
        </p:nvSpPr>
        <p:spPr>
          <a:xfrm>
            <a:off x="3495675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B1566-ED1A-466D-806A-DF3F70E13769}"/>
              </a:ext>
            </a:extLst>
          </p:cNvPr>
          <p:cNvSpPr/>
          <p:nvPr/>
        </p:nvSpPr>
        <p:spPr>
          <a:xfrm>
            <a:off x="3849066" y="205450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035CE-4FD2-40C9-BDCF-213859A40EB3}"/>
              </a:ext>
            </a:extLst>
          </p:cNvPr>
          <p:cNvSpPr/>
          <p:nvPr/>
        </p:nvSpPr>
        <p:spPr>
          <a:xfrm>
            <a:off x="513936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51044-212B-4701-B678-86538294401C}"/>
              </a:ext>
            </a:extLst>
          </p:cNvPr>
          <p:cNvSpPr/>
          <p:nvPr/>
        </p:nvSpPr>
        <p:spPr>
          <a:xfrm>
            <a:off x="834197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66586-9D94-421F-8A40-933951716D8D}"/>
              </a:ext>
            </a:extLst>
          </p:cNvPr>
          <p:cNvSpPr/>
          <p:nvPr/>
        </p:nvSpPr>
        <p:spPr>
          <a:xfrm>
            <a:off x="1187588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C0EB6B-1BF1-4C87-BC0C-DCC8CC0BBD4C}"/>
              </a:ext>
            </a:extLst>
          </p:cNvPr>
          <p:cNvSpPr/>
          <p:nvPr/>
        </p:nvSpPr>
        <p:spPr>
          <a:xfrm>
            <a:off x="1507849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87B40-44C6-4088-B087-2A3271C52C3A}"/>
              </a:ext>
            </a:extLst>
          </p:cNvPr>
          <p:cNvSpPr/>
          <p:nvPr/>
        </p:nvSpPr>
        <p:spPr>
          <a:xfrm>
            <a:off x="1861240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0C0C8-E82F-4EBC-AF47-652F09F37466}"/>
              </a:ext>
            </a:extLst>
          </p:cNvPr>
          <p:cNvSpPr/>
          <p:nvPr/>
        </p:nvSpPr>
        <p:spPr>
          <a:xfrm>
            <a:off x="2181501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B022-8F22-4B07-AE4D-DD5E1F70C9A8}"/>
              </a:ext>
            </a:extLst>
          </p:cNvPr>
          <p:cNvSpPr/>
          <p:nvPr/>
        </p:nvSpPr>
        <p:spPr>
          <a:xfrm>
            <a:off x="2501762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D3B13-09CF-4F72-A486-80B4544274D4}"/>
              </a:ext>
            </a:extLst>
          </p:cNvPr>
          <p:cNvSpPr/>
          <p:nvPr/>
        </p:nvSpPr>
        <p:spPr>
          <a:xfrm>
            <a:off x="2822023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003211-F576-4075-A2AF-BAD6106A339C}"/>
              </a:ext>
            </a:extLst>
          </p:cNvPr>
          <p:cNvSpPr/>
          <p:nvPr/>
        </p:nvSpPr>
        <p:spPr>
          <a:xfrm>
            <a:off x="3175414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5B7C1-DE8F-4A0C-A2C2-0B7D00C043A4}"/>
              </a:ext>
            </a:extLst>
          </p:cNvPr>
          <p:cNvSpPr/>
          <p:nvPr/>
        </p:nvSpPr>
        <p:spPr>
          <a:xfrm>
            <a:off x="3495675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0D98C2-59F0-4C70-B908-F88843E8FCD9}"/>
              </a:ext>
            </a:extLst>
          </p:cNvPr>
          <p:cNvSpPr/>
          <p:nvPr/>
        </p:nvSpPr>
        <p:spPr>
          <a:xfrm>
            <a:off x="3849066" y="2429978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E059B0-D567-48CC-B12F-F4E7097F3A0B}"/>
              </a:ext>
            </a:extLst>
          </p:cNvPr>
          <p:cNvSpPr/>
          <p:nvPr/>
        </p:nvSpPr>
        <p:spPr>
          <a:xfrm>
            <a:off x="524979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8A994-1FA0-47BD-9EB8-42A079D2D3BB}"/>
              </a:ext>
            </a:extLst>
          </p:cNvPr>
          <p:cNvSpPr/>
          <p:nvPr/>
        </p:nvSpPr>
        <p:spPr>
          <a:xfrm>
            <a:off x="845240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052E5E-7C06-4ED2-BAF4-FBE9D8ACD7B2}"/>
              </a:ext>
            </a:extLst>
          </p:cNvPr>
          <p:cNvSpPr/>
          <p:nvPr/>
        </p:nvSpPr>
        <p:spPr>
          <a:xfrm>
            <a:off x="1198631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FBB81E-1382-4BC4-8B85-4F791F8EA3AB}"/>
              </a:ext>
            </a:extLst>
          </p:cNvPr>
          <p:cNvSpPr/>
          <p:nvPr/>
        </p:nvSpPr>
        <p:spPr>
          <a:xfrm>
            <a:off x="1518892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834AA3-994A-45FD-8187-807759AF3B4D}"/>
              </a:ext>
            </a:extLst>
          </p:cNvPr>
          <p:cNvSpPr/>
          <p:nvPr/>
        </p:nvSpPr>
        <p:spPr>
          <a:xfrm>
            <a:off x="1872283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04676E-2DE9-4709-BA4E-455B0CAC6473}"/>
              </a:ext>
            </a:extLst>
          </p:cNvPr>
          <p:cNvSpPr/>
          <p:nvPr/>
        </p:nvSpPr>
        <p:spPr>
          <a:xfrm>
            <a:off x="2192544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2D79A3-82CB-463D-B94E-7F0BBDD96443}"/>
              </a:ext>
            </a:extLst>
          </p:cNvPr>
          <p:cNvSpPr/>
          <p:nvPr/>
        </p:nvSpPr>
        <p:spPr>
          <a:xfrm>
            <a:off x="2512805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D48185-4E17-4D2E-BE65-3F8F265AE29D}"/>
              </a:ext>
            </a:extLst>
          </p:cNvPr>
          <p:cNvSpPr/>
          <p:nvPr/>
        </p:nvSpPr>
        <p:spPr>
          <a:xfrm>
            <a:off x="2833066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D02616-0B9A-431D-9624-D8DDB6007913}"/>
              </a:ext>
            </a:extLst>
          </p:cNvPr>
          <p:cNvSpPr/>
          <p:nvPr/>
        </p:nvSpPr>
        <p:spPr>
          <a:xfrm>
            <a:off x="3186457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45E1AB-8A06-445D-BEDE-57037BAE0CC3}"/>
              </a:ext>
            </a:extLst>
          </p:cNvPr>
          <p:cNvSpPr/>
          <p:nvPr/>
        </p:nvSpPr>
        <p:spPr>
          <a:xfrm>
            <a:off x="3506718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74F030-38EF-4D67-9C84-83532DC6A849}"/>
              </a:ext>
            </a:extLst>
          </p:cNvPr>
          <p:cNvSpPr/>
          <p:nvPr/>
        </p:nvSpPr>
        <p:spPr>
          <a:xfrm>
            <a:off x="3860109" y="280545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EAC449-E6CA-4582-A0A8-0EC1ABE1D91F}"/>
              </a:ext>
            </a:extLst>
          </p:cNvPr>
          <p:cNvSpPr/>
          <p:nvPr/>
        </p:nvSpPr>
        <p:spPr>
          <a:xfrm>
            <a:off x="524979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4A88DF-AAE6-4281-A597-44594EA86194}"/>
              </a:ext>
            </a:extLst>
          </p:cNvPr>
          <p:cNvSpPr/>
          <p:nvPr/>
        </p:nvSpPr>
        <p:spPr>
          <a:xfrm>
            <a:off x="845240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3E4D8D-5977-454A-9F09-F3B6BD97F22A}"/>
              </a:ext>
            </a:extLst>
          </p:cNvPr>
          <p:cNvSpPr/>
          <p:nvPr/>
        </p:nvSpPr>
        <p:spPr>
          <a:xfrm>
            <a:off x="1198631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046CFF-8F3A-4490-87EB-7F9D3FEC1412}"/>
              </a:ext>
            </a:extLst>
          </p:cNvPr>
          <p:cNvSpPr/>
          <p:nvPr/>
        </p:nvSpPr>
        <p:spPr>
          <a:xfrm>
            <a:off x="1518892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07A18A-284F-45D3-ADFE-F665778026DF}"/>
              </a:ext>
            </a:extLst>
          </p:cNvPr>
          <p:cNvSpPr/>
          <p:nvPr/>
        </p:nvSpPr>
        <p:spPr>
          <a:xfrm>
            <a:off x="1872283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798F6-25EC-4534-AD10-BE19CCC173A7}"/>
              </a:ext>
            </a:extLst>
          </p:cNvPr>
          <p:cNvSpPr/>
          <p:nvPr/>
        </p:nvSpPr>
        <p:spPr>
          <a:xfrm>
            <a:off x="2192544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6F9CAA-2983-405F-84B2-1CC91AAB39E4}"/>
              </a:ext>
            </a:extLst>
          </p:cNvPr>
          <p:cNvSpPr/>
          <p:nvPr/>
        </p:nvSpPr>
        <p:spPr>
          <a:xfrm>
            <a:off x="2512805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D7662E-E764-4543-BFD3-71F7EF352B89}"/>
              </a:ext>
            </a:extLst>
          </p:cNvPr>
          <p:cNvSpPr/>
          <p:nvPr/>
        </p:nvSpPr>
        <p:spPr>
          <a:xfrm>
            <a:off x="2833066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D6AC3C-99B4-4888-92A6-DE6989F0A045}"/>
              </a:ext>
            </a:extLst>
          </p:cNvPr>
          <p:cNvSpPr/>
          <p:nvPr/>
        </p:nvSpPr>
        <p:spPr>
          <a:xfrm>
            <a:off x="3186457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D68BE6-D267-4781-90FB-A7A83D80663F}"/>
              </a:ext>
            </a:extLst>
          </p:cNvPr>
          <p:cNvSpPr/>
          <p:nvPr/>
        </p:nvSpPr>
        <p:spPr>
          <a:xfrm>
            <a:off x="3506718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896060-0322-42C8-AAA7-0D518F5787FC}"/>
              </a:ext>
            </a:extLst>
          </p:cNvPr>
          <p:cNvSpPr/>
          <p:nvPr/>
        </p:nvSpPr>
        <p:spPr>
          <a:xfrm>
            <a:off x="3860109" y="3180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82689C-8861-4C03-ABEF-260834E25F9F}"/>
              </a:ext>
            </a:extLst>
          </p:cNvPr>
          <p:cNvSpPr/>
          <p:nvPr/>
        </p:nvSpPr>
        <p:spPr>
          <a:xfrm>
            <a:off x="536023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CBA5AB-78F5-4487-BF74-E15AC34B6627}"/>
              </a:ext>
            </a:extLst>
          </p:cNvPr>
          <p:cNvSpPr/>
          <p:nvPr/>
        </p:nvSpPr>
        <p:spPr>
          <a:xfrm>
            <a:off x="856284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3C9796-60DC-48A8-857B-FC2ACB2F68BF}"/>
              </a:ext>
            </a:extLst>
          </p:cNvPr>
          <p:cNvSpPr/>
          <p:nvPr/>
        </p:nvSpPr>
        <p:spPr>
          <a:xfrm>
            <a:off x="1209675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C102E87-414E-4B96-A6C5-7EB02EDEADBA}"/>
              </a:ext>
            </a:extLst>
          </p:cNvPr>
          <p:cNvSpPr/>
          <p:nvPr/>
        </p:nvSpPr>
        <p:spPr>
          <a:xfrm>
            <a:off x="1529936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EBAC20-04C7-402F-9ECA-B8B07B3E16EE}"/>
              </a:ext>
            </a:extLst>
          </p:cNvPr>
          <p:cNvSpPr/>
          <p:nvPr/>
        </p:nvSpPr>
        <p:spPr>
          <a:xfrm>
            <a:off x="1883327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7BCB00-FD0E-431B-8EBB-0424E526E946}"/>
              </a:ext>
            </a:extLst>
          </p:cNvPr>
          <p:cNvSpPr/>
          <p:nvPr/>
        </p:nvSpPr>
        <p:spPr>
          <a:xfrm>
            <a:off x="2203588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E780D7-C9ED-483E-892E-079556CB7A35}"/>
              </a:ext>
            </a:extLst>
          </p:cNvPr>
          <p:cNvSpPr/>
          <p:nvPr/>
        </p:nvSpPr>
        <p:spPr>
          <a:xfrm>
            <a:off x="2523849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6FB624-497A-42A0-B17C-394BD6D42BE1}"/>
              </a:ext>
            </a:extLst>
          </p:cNvPr>
          <p:cNvSpPr/>
          <p:nvPr/>
        </p:nvSpPr>
        <p:spPr>
          <a:xfrm>
            <a:off x="2844110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C62B41-DBE7-4F58-AA08-37A6453B77A7}"/>
              </a:ext>
            </a:extLst>
          </p:cNvPr>
          <p:cNvSpPr/>
          <p:nvPr/>
        </p:nvSpPr>
        <p:spPr>
          <a:xfrm>
            <a:off x="3197501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F5AAAB-5063-411E-A3C0-4ACD2B164EBC}"/>
              </a:ext>
            </a:extLst>
          </p:cNvPr>
          <p:cNvSpPr/>
          <p:nvPr/>
        </p:nvSpPr>
        <p:spPr>
          <a:xfrm>
            <a:off x="3517762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C51ED5-7FFC-4DF3-9F99-9329E4EC7C95}"/>
              </a:ext>
            </a:extLst>
          </p:cNvPr>
          <p:cNvSpPr/>
          <p:nvPr/>
        </p:nvSpPr>
        <p:spPr>
          <a:xfrm>
            <a:off x="3871153" y="353432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195786-7022-4387-889F-72C226AE30CA}"/>
              </a:ext>
            </a:extLst>
          </p:cNvPr>
          <p:cNvSpPr/>
          <p:nvPr/>
        </p:nvSpPr>
        <p:spPr>
          <a:xfrm>
            <a:off x="536023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A55E24-5E0E-4093-AC3E-B5B8314948B2}"/>
              </a:ext>
            </a:extLst>
          </p:cNvPr>
          <p:cNvSpPr/>
          <p:nvPr/>
        </p:nvSpPr>
        <p:spPr>
          <a:xfrm>
            <a:off x="856284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A385DC-AC1D-4FF0-9664-07646061A6A4}"/>
              </a:ext>
            </a:extLst>
          </p:cNvPr>
          <p:cNvSpPr/>
          <p:nvPr/>
        </p:nvSpPr>
        <p:spPr>
          <a:xfrm>
            <a:off x="1209675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E47C0D7-7648-495E-A136-E1B7CA8C3FDE}"/>
              </a:ext>
            </a:extLst>
          </p:cNvPr>
          <p:cNvSpPr/>
          <p:nvPr/>
        </p:nvSpPr>
        <p:spPr>
          <a:xfrm>
            <a:off x="1529936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0DE418B-8A6C-4BE6-9121-A38252097243}"/>
              </a:ext>
            </a:extLst>
          </p:cNvPr>
          <p:cNvSpPr/>
          <p:nvPr/>
        </p:nvSpPr>
        <p:spPr>
          <a:xfrm>
            <a:off x="1883327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3E7E28-1759-47C7-9D8C-0B678BE962C3}"/>
              </a:ext>
            </a:extLst>
          </p:cNvPr>
          <p:cNvSpPr/>
          <p:nvPr/>
        </p:nvSpPr>
        <p:spPr>
          <a:xfrm>
            <a:off x="2203588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C49E31-1E2B-40B9-ABEF-0B4FD146629E}"/>
              </a:ext>
            </a:extLst>
          </p:cNvPr>
          <p:cNvSpPr/>
          <p:nvPr/>
        </p:nvSpPr>
        <p:spPr>
          <a:xfrm>
            <a:off x="2523849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18E8F41-0764-4055-9061-19FBA7A80E65}"/>
              </a:ext>
            </a:extLst>
          </p:cNvPr>
          <p:cNvSpPr/>
          <p:nvPr/>
        </p:nvSpPr>
        <p:spPr>
          <a:xfrm>
            <a:off x="2844110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457BC6-C215-4143-8CBB-0CC9B469E199}"/>
              </a:ext>
            </a:extLst>
          </p:cNvPr>
          <p:cNvSpPr/>
          <p:nvPr/>
        </p:nvSpPr>
        <p:spPr>
          <a:xfrm>
            <a:off x="3197501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F365B17-1853-468E-BF12-DBF55C83950F}"/>
              </a:ext>
            </a:extLst>
          </p:cNvPr>
          <p:cNvSpPr/>
          <p:nvPr/>
        </p:nvSpPr>
        <p:spPr>
          <a:xfrm>
            <a:off x="3517762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1F59F1-07E5-48C7-84D4-9A96BF445351}"/>
              </a:ext>
            </a:extLst>
          </p:cNvPr>
          <p:cNvSpPr/>
          <p:nvPr/>
        </p:nvSpPr>
        <p:spPr>
          <a:xfrm>
            <a:off x="3871153" y="390980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383092B-3BFB-4E8F-ACBA-8E07F0B47BC0}"/>
              </a:ext>
            </a:extLst>
          </p:cNvPr>
          <p:cNvSpPr/>
          <p:nvPr/>
        </p:nvSpPr>
        <p:spPr>
          <a:xfrm>
            <a:off x="547066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031B9A0-5FA7-4A27-8671-139141A0DBD0}"/>
              </a:ext>
            </a:extLst>
          </p:cNvPr>
          <p:cNvSpPr/>
          <p:nvPr/>
        </p:nvSpPr>
        <p:spPr>
          <a:xfrm>
            <a:off x="867327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5A0078-189B-4DA3-8257-2E90E8933F1B}"/>
              </a:ext>
            </a:extLst>
          </p:cNvPr>
          <p:cNvSpPr/>
          <p:nvPr/>
        </p:nvSpPr>
        <p:spPr>
          <a:xfrm>
            <a:off x="1220718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AC6C9C-CADD-4D2B-9D1F-438290C95626}"/>
              </a:ext>
            </a:extLst>
          </p:cNvPr>
          <p:cNvSpPr/>
          <p:nvPr/>
        </p:nvSpPr>
        <p:spPr>
          <a:xfrm>
            <a:off x="1540979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213BB07-C0BE-4AD9-97EF-8EA11E3EF67E}"/>
              </a:ext>
            </a:extLst>
          </p:cNvPr>
          <p:cNvSpPr/>
          <p:nvPr/>
        </p:nvSpPr>
        <p:spPr>
          <a:xfrm>
            <a:off x="1894370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55D5E78-91EF-4FA7-8CDF-0745D4E9A8A3}"/>
              </a:ext>
            </a:extLst>
          </p:cNvPr>
          <p:cNvSpPr/>
          <p:nvPr/>
        </p:nvSpPr>
        <p:spPr>
          <a:xfrm>
            <a:off x="2214631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A81104F-7F38-4535-806F-D06C1D4CE1A1}"/>
              </a:ext>
            </a:extLst>
          </p:cNvPr>
          <p:cNvSpPr/>
          <p:nvPr/>
        </p:nvSpPr>
        <p:spPr>
          <a:xfrm>
            <a:off x="2534892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3E727E-17C0-4019-BD7C-909B344CE005}"/>
              </a:ext>
            </a:extLst>
          </p:cNvPr>
          <p:cNvSpPr/>
          <p:nvPr/>
        </p:nvSpPr>
        <p:spPr>
          <a:xfrm>
            <a:off x="2855153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9A3D98-898C-43F5-963E-D5B886BD09AF}"/>
              </a:ext>
            </a:extLst>
          </p:cNvPr>
          <p:cNvSpPr/>
          <p:nvPr/>
        </p:nvSpPr>
        <p:spPr>
          <a:xfrm>
            <a:off x="3208544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108001-C8BA-402C-B4E2-B1843486E0C7}"/>
              </a:ext>
            </a:extLst>
          </p:cNvPr>
          <p:cNvSpPr/>
          <p:nvPr/>
        </p:nvSpPr>
        <p:spPr>
          <a:xfrm>
            <a:off x="3528805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24BFE60-5E62-40E1-BE0C-D40048B5D5D0}"/>
              </a:ext>
            </a:extLst>
          </p:cNvPr>
          <p:cNvSpPr/>
          <p:nvPr/>
        </p:nvSpPr>
        <p:spPr>
          <a:xfrm>
            <a:off x="3882196" y="428528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AC00EF-B2E1-4F0B-9996-75376FEFE42E}"/>
              </a:ext>
            </a:extLst>
          </p:cNvPr>
          <p:cNvSpPr/>
          <p:nvPr/>
        </p:nvSpPr>
        <p:spPr>
          <a:xfrm>
            <a:off x="547066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C8C81EA-81E8-46E3-AC7A-1987336FFEE3}"/>
              </a:ext>
            </a:extLst>
          </p:cNvPr>
          <p:cNvSpPr/>
          <p:nvPr/>
        </p:nvSpPr>
        <p:spPr>
          <a:xfrm>
            <a:off x="867327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1DB7473-BC94-45E1-BCB7-1965C80E53B8}"/>
              </a:ext>
            </a:extLst>
          </p:cNvPr>
          <p:cNvSpPr/>
          <p:nvPr/>
        </p:nvSpPr>
        <p:spPr>
          <a:xfrm>
            <a:off x="1220718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C2A729-1665-442B-BAFF-2E5DE47F9BFF}"/>
              </a:ext>
            </a:extLst>
          </p:cNvPr>
          <p:cNvSpPr/>
          <p:nvPr/>
        </p:nvSpPr>
        <p:spPr>
          <a:xfrm>
            <a:off x="1540979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F7BAAD-A433-4C19-8488-0C1ECB58613B}"/>
              </a:ext>
            </a:extLst>
          </p:cNvPr>
          <p:cNvSpPr/>
          <p:nvPr/>
        </p:nvSpPr>
        <p:spPr>
          <a:xfrm>
            <a:off x="1894370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1613124-CA95-4913-A67D-FFE21672637A}"/>
              </a:ext>
            </a:extLst>
          </p:cNvPr>
          <p:cNvSpPr/>
          <p:nvPr/>
        </p:nvSpPr>
        <p:spPr>
          <a:xfrm>
            <a:off x="2214631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EE379E4-84B8-4653-A25A-FF6526A1E0A7}"/>
              </a:ext>
            </a:extLst>
          </p:cNvPr>
          <p:cNvSpPr/>
          <p:nvPr/>
        </p:nvSpPr>
        <p:spPr>
          <a:xfrm>
            <a:off x="2534892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991C8C4-EA1A-4653-99A2-249BFC5FB1FE}"/>
              </a:ext>
            </a:extLst>
          </p:cNvPr>
          <p:cNvSpPr/>
          <p:nvPr/>
        </p:nvSpPr>
        <p:spPr>
          <a:xfrm>
            <a:off x="2855153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4867A7-E8C1-4B7D-B7CB-4308AB653824}"/>
              </a:ext>
            </a:extLst>
          </p:cNvPr>
          <p:cNvSpPr/>
          <p:nvPr/>
        </p:nvSpPr>
        <p:spPr>
          <a:xfrm>
            <a:off x="3208544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3F43C6-0E08-42AD-8F1E-452AD439384F}"/>
              </a:ext>
            </a:extLst>
          </p:cNvPr>
          <p:cNvSpPr/>
          <p:nvPr/>
        </p:nvSpPr>
        <p:spPr>
          <a:xfrm>
            <a:off x="3528805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6E7EF22-0832-4EA6-A30F-10466E29BBCE}"/>
              </a:ext>
            </a:extLst>
          </p:cNvPr>
          <p:cNvSpPr/>
          <p:nvPr/>
        </p:nvSpPr>
        <p:spPr>
          <a:xfrm>
            <a:off x="3882196" y="4660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1E715A-41B6-4472-B949-FD30721445F3}"/>
              </a:ext>
            </a:extLst>
          </p:cNvPr>
          <p:cNvSpPr/>
          <p:nvPr/>
        </p:nvSpPr>
        <p:spPr>
          <a:xfrm>
            <a:off x="5373066" y="2087630"/>
            <a:ext cx="176695" cy="209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06C34CE-1875-43BB-A47C-389963DBCACA}"/>
              </a:ext>
            </a:extLst>
          </p:cNvPr>
          <p:cNvSpPr/>
          <p:nvPr/>
        </p:nvSpPr>
        <p:spPr>
          <a:xfrm>
            <a:off x="5373066" y="2463108"/>
            <a:ext cx="176695" cy="209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DD35C74-9803-4EB9-940B-B579A87DFBFD}"/>
              </a:ext>
            </a:extLst>
          </p:cNvPr>
          <p:cNvSpPr/>
          <p:nvPr/>
        </p:nvSpPr>
        <p:spPr>
          <a:xfrm>
            <a:off x="5384109" y="2838587"/>
            <a:ext cx="176695" cy="209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E69673B-1738-48DE-877B-F082E0709E87}"/>
              </a:ext>
            </a:extLst>
          </p:cNvPr>
          <p:cNvSpPr/>
          <p:nvPr/>
        </p:nvSpPr>
        <p:spPr>
          <a:xfrm>
            <a:off x="5384109" y="3214064"/>
            <a:ext cx="176695" cy="209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69F9D5C-87CD-47F8-B811-E746B858B378}"/>
              </a:ext>
            </a:extLst>
          </p:cNvPr>
          <p:cNvSpPr/>
          <p:nvPr/>
        </p:nvSpPr>
        <p:spPr>
          <a:xfrm>
            <a:off x="5395153" y="3567457"/>
            <a:ext cx="176695" cy="209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000080"/>
              </a:highlight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39B7B48-02E0-4741-949B-9D1095F3DECA}"/>
              </a:ext>
            </a:extLst>
          </p:cNvPr>
          <p:cNvSpPr/>
          <p:nvPr/>
        </p:nvSpPr>
        <p:spPr>
          <a:xfrm>
            <a:off x="5395153" y="3942934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000080"/>
              </a:highlight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966998B-54CF-454B-B06A-160E2DF3D03E}"/>
              </a:ext>
            </a:extLst>
          </p:cNvPr>
          <p:cNvSpPr/>
          <p:nvPr/>
        </p:nvSpPr>
        <p:spPr>
          <a:xfrm>
            <a:off x="5406196" y="4318412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7A339CE-3B9E-4BCF-A3D4-2F3A932C5214}"/>
              </a:ext>
            </a:extLst>
          </p:cNvPr>
          <p:cNvSpPr/>
          <p:nvPr/>
        </p:nvSpPr>
        <p:spPr>
          <a:xfrm>
            <a:off x="5406196" y="4693891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B9B0938-EA15-4F45-885A-781BF1457731}"/>
              </a:ext>
            </a:extLst>
          </p:cNvPr>
          <p:cNvSpPr/>
          <p:nvPr/>
        </p:nvSpPr>
        <p:spPr>
          <a:xfrm>
            <a:off x="5428283" y="5025195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9FE831-6057-46BC-BB70-15A75EA92239}"/>
              </a:ext>
            </a:extLst>
          </p:cNvPr>
          <p:cNvSpPr/>
          <p:nvPr/>
        </p:nvSpPr>
        <p:spPr>
          <a:xfrm>
            <a:off x="5428283" y="5400673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3A0A96-B833-4F4A-AB15-D128B60C6600}"/>
              </a:ext>
            </a:extLst>
          </p:cNvPr>
          <p:cNvSpPr/>
          <p:nvPr/>
        </p:nvSpPr>
        <p:spPr>
          <a:xfrm>
            <a:off x="5439326" y="5776152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5A71AC-7370-4BCC-9CAF-30D0C1067D04}"/>
              </a:ext>
            </a:extLst>
          </p:cNvPr>
          <p:cNvSpPr/>
          <p:nvPr/>
        </p:nvSpPr>
        <p:spPr>
          <a:xfrm>
            <a:off x="7559674" y="2363717"/>
            <a:ext cx="176695" cy="209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F47C28A-C21E-413E-B246-2E86F377219F}"/>
              </a:ext>
            </a:extLst>
          </p:cNvPr>
          <p:cNvSpPr/>
          <p:nvPr/>
        </p:nvSpPr>
        <p:spPr>
          <a:xfrm>
            <a:off x="7559674" y="2739195"/>
            <a:ext cx="176695" cy="209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25EE39-C05D-4B20-8EE5-B12419A123DF}"/>
              </a:ext>
            </a:extLst>
          </p:cNvPr>
          <p:cNvSpPr/>
          <p:nvPr/>
        </p:nvSpPr>
        <p:spPr>
          <a:xfrm>
            <a:off x="7570717" y="3114674"/>
            <a:ext cx="176695" cy="209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4ED3912-A97C-4E05-A852-2A45A8DB9372}"/>
              </a:ext>
            </a:extLst>
          </p:cNvPr>
          <p:cNvSpPr/>
          <p:nvPr/>
        </p:nvSpPr>
        <p:spPr>
          <a:xfrm>
            <a:off x="7570717" y="3490151"/>
            <a:ext cx="176695" cy="209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77FF89-5FA4-45DD-953D-EAECCFF079DC}"/>
              </a:ext>
            </a:extLst>
          </p:cNvPr>
          <p:cNvSpPr/>
          <p:nvPr/>
        </p:nvSpPr>
        <p:spPr>
          <a:xfrm>
            <a:off x="7581761" y="3843544"/>
            <a:ext cx="176695" cy="209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000080"/>
              </a:highlight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74536B3-DA48-4C16-9B78-8583256D6710}"/>
              </a:ext>
            </a:extLst>
          </p:cNvPr>
          <p:cNvSpPr/>
          <p:nvPr/>
        </p:nvSpPr>
        <p:spPr>
          <a:xfrm>
            <a:off x="7581761" y="4219021"/>
            <a:ext cx="176695" cy="209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000080"/>
              </a:highlight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0904FBA-CB41-4336-B666-329687454E3E}"/>
              </a:ext>
            </a:extLst>
          </p:cNvPr>
          <p:cNvSpPr/>
          <p:nvPr/>
        </p:nvSpPr>
        <p:spPr>
          <a:xfrm>
            <a:off x="7592804" y="4594499"/>
            <a:ext cx="176695" cy="209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000080"/>
              </a:highlight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3D0E14-79BE-4105-BA21-00766D5F869F}"/>
              </a:ext>
            </a:extLst>
          </p:cNvPr>
          <p:cNvSpPr/>
          <p:nvPr/>
        </p:nvSpPr>
        <p:spPr>
          <a:xfrm>
            <a:off x="7592804" y="4969978"/>
            <a:ext cx="176695" cy="2098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000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56D70-2ED0-407B-9C76-EE38D3E9A35F}"/>
              </a:ext>
            </a:extLst>
          </p:cNvPr>
          <p:cNvSpPr txBox="1"/>
          <p:nvPr/>
        </p:nvSpPr>
        <p:spPr>
          <a:xfrm>
            <a:off x="6966227" y="35758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=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EC34514-BB1F-42B7-9485-1E45ADF607D7}"/>
              </a:ext>
            </a:extLst>
          </p:cNvPr>
          <p:cNvSpPr/>
          <p:nvPr/>
        </p:nvSpPr>
        <p:spPr>
          <a:xfrm>
            <a:off x="5708369" y="1833632"/>
            <a:ext cx="607390" cy="19326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Brace 136">
            <a:extLst>
              <a:ext uri="{FF2B5EF4-FFF2-40B4-BE49-F238E27FC236}">
                <a16:creationId xmlns:a16="http://schemas.microsoft.com/office/drawing/2014/main" id="{DAC0AD92-98CF-44D5-9BEF-8A4EF413AE2D}"/>
              </a:ext>
            </a:extLst>
          </p:cNvPr>
          <p:cNvSpPr/>
          <p:nvPr/>
        </p:nvSpPr>
        <p:spPr>
          <a:xfrm>
            <a:off x="5675238" y="3777285"/>
            <a:ext cx="607390" cy="2230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93F528-D9D7-478A-874B-4DDC285E59EA}"/>
              </a:ext>
            </a:extLst>
          </p:cNvPr>
          <p:cNvSpPr txBox="1"/>
          <p:nvPr/>
        </p:nvSpPr>
        <p:spPr>
          <a:xfrm>
            <a:off x="6357454" y="26468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X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D740744-E28E-4DFE-BA56-E86B68030DE5}"/>
              </a:ext>
            </a:extLst>
          </p:cNvPr>
          <p:cNvSpPr txBox="1"/>
          <p:nvPr/>
        </p:nvSpPr>
        <p:spPr>
          <a:xfrm>
            <a:off x="6390584" y="4689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</a:t>
            </a:r>
            <a:endParaRPr lang="en-US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79D960F-7DE9-435B-896F-E79968A1E435}"/>
              </a:ext>
            </a:extLst>
          </p:cNvPr>
          <p:cNvSpPr/>
          <p:nvPr/>
        </p:nvSpPr>
        <p:spPr>
          <a:xfrm>
            <a:off x="324817" y="1887469"/>
            <a:ext cx="1766955" cy="32026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7DA84B3E-7899-4834-9F35-380399526FF5}"/>
              </a:ext>
            </a:extLst>
          </p:cNvPr>
          <p:cNvSpPr/>
          <p:nvPr/>
        </p:nvSpPr>
        <p:spPr>
          <a:xfrm>
            <a:off x="2069687" y="1832252"/>
            <a:ext cx="2120345" cy="3224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0BB92EF-35E7-417F-A2A3-E63B9ECFE5C2}"/>
              </a:ext>
            </a:extLst>
          </p:cNvPr>
          <p:cNvSpPr txBox="1"/>
          <p:nvPr/>
        </p:nvSpPr>
        <p:spPr>
          <a:xfrm>
            <a:off x="944770" y="52185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</a:t>
            </a:r>
            <a:endParaRPr lang="en-US" baseline="-25000">
              <a:cs typeface="Calibri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9DDD636-C2EA-4A70-B1F9-B6D886F2471E}"/>
              </a:ext>
            </a:extLst>
          </p:cNvPr>
          <p:cNvSpPr txBox="1"/>
          <p:nvPr/>
        </p:nvSpPr>
        <p:spPr>
          <a:xfrm>
            <a:off x="2777987" y="52296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W</a:t>
            </a:r>
          </a:p>
        </p:txBody>
      </p:sp>
      <p:pic>
        <p:nvPicPr>
          <p:cNvPr id="16" name="Picture 27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62CF79CB-33AE-4642-8094-CDAF79723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14" b="-788"/>
          <a:stretch/>
        </p:blipFill>
        <p:spPr>
          <a:xfrm>
            <a:off x="8136835" y="3180750"/>
            <a:ext cx="3938339" cy="14242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EF3973-2C53-4EB2-A6A5-836A1AF5699E}"/>
              </a:ext>
            </a:extLst>
          </p:cNvPr>
          <p:cNvSpPr txBox="1"/>
          <p:nvPr/>
        </p:nvSpPr>
        <p:spPr>
          <a:xfrm>
            <a:off x="7496313" y="1422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7274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47E0-11B1-4ADC-8E47-6636EA19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It’s the same.....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38A007-4398-4867-8DE1-10D20E411A20}"/>
              </a:ext>
            </a:extLst>
          </p:cNvPr>
          <p:cNvSpPr/>
          <p:nvPr/>
        </p:nvSpPr>
        <p:spPr>
          <a:xfrm>
            <a:off x="547066" y="247415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8A341-57D7-47F4-9B2A-802E90FFCF2A}"/>
              </a:ext>
            </a:extLst>
          </p:cNvPr>
          <p:cNvSpPr/>
          <p:nvPr/>
        </p:nvSpPr>
        <p:spPr>
          <a:xfrm>
            <a:off x="867327" y="247415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7279E8-D18C-4151-913B-6B719EE9C268}"/>
              </a:ext>
            </a:extLst>
          </p:cNvPr>
          <p:cNvSpPr/>
          <p:nvPr/>
        </p:nvSpPr>
        <p:spPr>
          <a:xfrm>
            <a:off x="1220718" y="247415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AB2B8-1EFF-4FC8-AC71-71008D9CAEB3}"/>
              </a:ext>
            </a:extLst>
          </p:cNvPr>
          <p:cNvSpPr/>
          <p:nvPr/>
        </p:nvSpPr>
        <p:spPr>
          <a:xfrm>
            <a:off x="1540979" y="247415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C5298-ED3B-4BD5-9409-0BFBA31F6B88}"/>
              </a:ext>
            </a:extLst>
          </p:cNvPr>
          <p:cNvSpPr/>
          <p:nvPr/>
        </p:nvSpPr>
        <p:spPr>
          <a:xfrm>
            <a:off x="1894370" y="2474152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F0DFA-18E7-480B-A443-D60681153970}"/>
              </a:ext>
            </a:extLst>
          </p:cNvPr>
          <p:cNvSpPr/>
          <p:nvPr/>
        </p:nvSpPr>
        <p:spPr>
          <a:xfrm>
            <a:off x="547066" y="284963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936DF0-AE7A-490F-8D95-95BB6653FE96}"/>
              </a:ext>
            </a:extLst>
          </p:cNvPr>
          <p:cNvSpPr/>
          <p:nvPr/>
        </p:nvSpPr>
        <p:spPr>
          <a:xfrm>
            <a:off x="867327" y="284963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4D262-5928-401D-8397-55CDDFAA7482}"/>
              </a:ext>
            </a:extLst>
          </p:cNvPr>
          <p:cNvSpPr/>
          <p:nvPr/>
        </p:nvSpPr>
        <p:spPr>
          <a:xfrm>
            <a:off x="1220718" y="284963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89FF12-8D64-4302-B740-89C0FC54A5ED}"/>
              </a:ext>
            </a:extLst>
          </p:cNvPr>
          <p:cNvSpPr/>
          <p:nvPr/>
        </p:nvSpPr>
        <p:spPr>
          <a:xfrm>
            <a:off x="1540979" y="284963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0E5A3-6754-4B66-B9B8-5F45CB9B1DC2}"/>
              </a:ext>
            </a:extLst>
          </p:cNvPr>
          <p:cNvSpPr/>
          <p:nvPr/>
        </p:nvSpPr>
        <p:spPr>
          <a:xfrm>
            <a:off x="1894370" y="284963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D888E4-D6C2-42F3-9D65-063BFE7A28ED}"/>
              </a:ext>
            </a:extLst>
          </p:cNvPr>
          <p:cNvSpPr/>
          <p:nvPr/>
        </p:nvSpPr>
        <p:spPr>
          <a:xfrm>
            <a:off x="558109" y="3225109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5025F4-C751-40BC-BA51-891ABEAA2AD9}"/>
              </a:ext>
            </a:extLst>
          </p:cNvPr>
          <p:cNvSpPr/>
          <p:nvPr/>
        </p:nvSpPr>
        <p:spPr>
          <a:xfrm>
            <a:off x="878370" y="3225109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9FCE57-67D7-4BBF-8E47-2340E1F783F3}"/>
              </a:ext>
            </a:extLst>
          </p:cNvPr>
          <p:cNvSpPr/>
          <p:nvPr/>
        </p:nvSpPr>
        <p:spPr>
          <a:xfrm>
            <a:off x="1231761" y="3225109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10F98-60FE-48E3-8859-2960C1B3790A}"/>
              </a:ext>
            </a:extLst>
          </p:cNvPr>
          <p:cNvSpPr/>
          <p:nvPr/>
        </p:nvSpPr>
        <p:spPr>
          <a:xfrm>
            <a:off x="1552022" y="3225109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96FFF9-3377-4554-9B72-9DC4F2D11BBD}"/>
              </a:ext>
            </a:extLst>
          </p:cNvPr>
          <p:cNvSpPr/>
          <p:nvPr/>
        </p:nvSpPr>
        <p:spPr>
          <a:xfrm>
            <a:off x="1905413" y="3225109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1DE5E6-9084-44E7-A61E-9099B0D12F65}"/>
              </a:ext>
            </a:extLst>
          </p:cNvPr>
          <p:cNvSpPr/>
          <p:nvPr/>
        </p:nvSpPr>
        <p:spPr>
          <a:xfrm>
            <a:off x="558109" y="3600586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476B1C-D378-4F24-851D-A425F67E0C14}"/>
              </a:ext>
            </a:extLst>
          </p:cNvPr>
          <p:cNvSpPr/>
          <p:nvPr/>
        </p:nvSpPr>
        <p:spPr>
          <a:xfrm>
            <a:off x="878370" y="3600586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221C4F-B77C-4879-8367-55495BE49A96}"/>
              </a:ext>
            </a:extLst>
          </p:cNvPr>
          <p:cNvSpPr/>
          <p:nvPr/>
        </p:nvSpPr>
        <p:spPr>
          <a:xfrm>
            <a:off x="1231761" y="3600586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2E605B-DFFF-4A9D-8592-1CFCD0EDD8DB}"/>
              </a:ext>
            </a:extLst>
          </p:cNvPr>
          <p:cNvSpPr/>
          <p:nvPr/>
        </p:nvSpPr>
        <p:spPr>
          <a:xfrm>
            <a:off x="1552022" y="3600586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0C3D01-7FED-4FEA-8DEE-5F24D9C8F39D}"/>
              </a:ext>
            </a:extLst>
          </p:cNvPr>
          <p:cNvSpPr/>
          <p:nvPr/>
        </p:nvSpPr>
        <p:spPr>
          <a:xfrm>
            <a:off x="1905413" y="3600586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F94388-5665-4F26-9447-0EAD5010A2BD}"/>
              </a:ext>
            </a:extLst>
          </p:cNvPr>
          <p:cNvSpPr/>
          <p:nvPr/>
        </p:nvSpPr>
        <p:spPr>
          <a:xfrm>
            <a:off x="569153" y="3953979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F8C102-1C71-4DC3-8503-BEE00B172437}"/>
              </a:ext>
            </a:extLst>
          </p:cNvPr>
          <p:cNvSpPr/>
          <p:nvPr/>
        </p:nvSpPr>
        <p:spPr>
          <a:xfrm>
            <a:off x="889414" y="3953979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74187B-96BA-4478-A021-C8FDEA2F4A88}"/>
              </a:ext>
            </a:extLst>
          </p:cNvPr>
          <p:cNvSpPr/>
          <p:nvPr/>
        </p:nvSpPr>
        <p:spPr>
          <a:xfrm>
            <a:off x="1242805" y="3953979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6595A-9D59-4D24-B583-BE67079D2B07}"/>
              </a:ext>
            </a:extLst>
          </p:cNvPr>
          <p:cNvSpPr/>
          <p:nvPr/>
        </p:nvSpPr>
        <p:spPr>
          <a:xfrm>
            <a:off x="1563066" y="3953979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113C39-88B6-44B5-A6CF-F92050832A7D}"/>
              </a:ext>
            </a:extLst>
          </p:cNvPr>
          <p:cNvSpPr/>
          <p:nvPr/>
        </p:nvSpPr>
        <p:spPr>
          <a:xfrm>
            <a:off x="1916457" y="3953979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C5B569-5F7F-4025-B39E-47C83C77371F}"/>
              </a:ext>
            </a:extLst>
          </p:cNvPr>
          <p:cNvSpPr/>
          <p:nvPr/>
        </p:nvSpPr>
        <p:spPr>
          <a:xfrm>
            <a:off x="569153" y="4329456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4C6A14-3864-4979-8C28-4458E6347BD2}"/>
              </a:ext>
            </a:extLst>
          </p:cNvPr>
          <p:cNvSpPr/>
          <p:nvPr/>
        </p:nvSpPr>
        <p:spPr>
          <a:xfrm>
            <a:off x="889414" y="4329456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58678E-B424-4BFE-9E46-25074648AF36}"/>
              </a:ext>
            </a:extLst>
          </p:cNvPr>
          <p:cNvSpPr/>
          <p:nvPr/>
        </p:nvSpPr>
        <p:spPr>
          <a:xfrm>
            <a:off x="1242805" y="4329456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1CEB15-513A-41A2-AB85-9B1150D13DCF}"/>
              </a:ext>
            </a:extLst>
          </p:cNvPr>
          <p:cNvSpPr/>
          <p:nvPr/>
        </p:nvSpPr>
        <p:spPr>
          <a:xfrm>
            <a:off x="1563066" y="4329456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E3547A3-F2D7-4EC4-BA05-BA1CB143A819}"/>
              </a:ext>
            </a:extLst>
          </p:cNvPr>
          <p:cNvSpPr/>
          <p:nvPr/>
        </p:nvSpPr>
        <p:spPr>
          <a:xfrm>
            <a:off x="1916457" y="4329456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5312BB-3CAE-42D2-A642-1B62E3876950}"/>
              </a:ext>
            </a:extLst>
          </p:cNvPr>
          <p:cNvSpPr/>
          <p:nvPr/>
        </p:nvSpPr>
        <p:spPr>
          <a:xfrm>
            <a:off x="580196" y="4704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6DCFA8-6189-46B6-B8A8-30A9ACC57A52}"/>
              </a:ext>
            </a:extLst>
          </p:cNvPr>
          <p:cNvSpPr/>
          <p:nvPr/>
        </p:nvSpPr>
        <p:spPr>
          <a:xfrm>
            <a:off x="900457" y="4704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D1C51E-28E1-4D1B-A232-095289AC9865}"/>
              </a:ext>
            </a:extLst>
          </p:cNvPr>
          <p:cNvSpPr/>
          <p:nvPr/>
        </p:nvSpPr>
        <p:spPr>
          <a:xfrm>
            <a:off x="1253848" y="4704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48A52F-3B29-4D61-A433-70B4052BF088}"/>
              </a:ext>
            </a:extLst>
          </p:cNvPr>
          <p:cNvSpPr/>
          <p:nvPr/>
        </p:nvSpPr>
        <p:spPr>
          <a:xfrm>
            <a:off x="1574109" y="4704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84EFEE-7057-4EF4-A7BF-7D7334C738E3}"/>
              </a:ext>
            </a:extLst>
          </p:cNvPr>
          <p:cNvSpPr/>
          <p:nvPr/>
        </p:nvSpPr>
        <p:spPr>
          <a:xfrm>
            <a:off x="1927500" y="470493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CD096B-3167-489B-A8DD-F553008F34A3}"/>
              </a:ext>
            </a:extLst>
          </p:cNvPr>
          <p:cNvSpPr/>
          <p:nvPr/>
        </p:nvSpPr>
        <p:spPr>
          <a:xfrm>
            <a:off x="580196" y="508041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4F48C0-88DB-4F39-8DD2-85215E98F40D}"/>
              </a:ext>
            </a:extLst>
          </p:cNvPr>
          <p:cNvSpPr/>
          <p:nvPr/>
        </p:nvSpPr>
        <p:spPr>
          <a:xfrm>
            <a:off x="900457" y="508041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71CB32-9A5B-4854-9AAF-CA5C1535E305}"/>
              </a:ext>
            </a:extLst>
          </p:cNvPr>
          <p:cNvSpPr/>
          <p:nvPr/>
        </p:nvSpPr>
        <p:spPr>
          <a:xfrm>
            <a:off x="1253848" y="508041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C91344-A846-4804-A06F-D7BE5978356A}"/>
              </a:ext>
            </a:extLst>
          </p:cNvPr>
          <p:cNvSpPr/>
          <p:nvPr/>
        </p:nvSpPr>
        <p:spPr>
          <a:xfrm>
            <a:off x="1574109" y="508041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3212A2-D837-44A5-9500-23CB4A652B35}"/>
              </a:ext>
            </a:extLst>
          </p:cNvPr>
          <p:cNvSpPr/>
          <p:nvPr/>
        </p:nvSpPr>
        <p:spPr>
          <a:xfrm>
            <a:off x="1927500" y="508041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DA317D-1E82-4B1D-9F2B-B4391B123F19}"/>
              </a:ext>
            </a:extLst>
          </p:cNvPr>
          <p:cNvSpPr/>
          <p:nvPr/>
        </p:nvSpPr>
        <p:spPr>
          <a:xfrm>
            <a:off x="2844109" y="3026326"/>
            <a:ext cx="176695" cy="209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D7C5586-1718-417D-9227-845559BFE1EC}"/>
              </a:ext>
            </a:extLst>
          </p:cNvPr>
          <p:cNvSpPr/>
          <p:nvPr/>
        </p:nvSpPr>
        <p:spPr>
          <a:xfrm>
            <a:off x="2844109" y="3401804"/>
            <a:ext cx="176695" cy="209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7E670D0-EC34-479D-9DFD-6C6168617457}"/>
              </a:ext>
            </a:extLst>
          </p:cNvPr>
          <p:cNvSpPr/>
          <p:nvPr/>
        </p:nvSpPr>
        <p:spPr>
          <a:xfrm>
            <a:off x="2855152" y="3777283"/>
            <a:ext cx="176695" cy="209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2B16E1D-FEFD-4A46-9EFB-8C9B7A36A892}"/>
              </a:ext>
            </a:extLst>
          </p:cNvPr>
          <p:cNvSpPr/>
          <p:nvPr/>
        </p:nvSpPr>
        <p:spPr>
          <a:xfrm>
            <a:off x="2855152" y="4152760"/>
            <a:ext cx="176695" cy="209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5A4DDF9-52B2-4ADB-9330-2774BB51EA1E}"/>
              </a:ext>
            </a:extLst>
          </p:cNvPr>
          <p:cNvSpPr/>
          <p:nvPr/>
        </p:nvSpPr>
        <p:spPr>
          <a:xfrm>
            <a:off x="2866197" y="4506153"/>
            <a:ext cx="176695" cy="209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000080"/>
              </a:highlight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FFED25-2BAC-46CC-BA0D-5CAD7E0A1D3F}"/>
              </a:ext>
            </a:extLst>
          </p:cNvPr>
          <p:cNvSpPr/>
          <p:nvPr/>
        </p:nvSpPr>
        <p:spPr>
          <a:xfrm>
            <a:off x="4533762" y="250728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49ACE4-A4D8-4C82-9750-C45A9605CFE7}"/>
              </a:ext>
            </a:extLst>
          </p:cNvPr>
          <p:cNvSpPr/>
          <p:nvPr/>
        </p:nvSpPr>
        <p:spPr>
          <a:xfrm>
            <a:off x="4854023" y="250728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F3AADA5-9D4A-4D4F-8415-29923DEEE697}"/>
              </a:ext>
            </a:extLst>
          </p:cNvPr>
          <p:cNvSpPr/>
          <p:nvPr/>
        </p:nvSpPr>
        <p:spPr>
          <a:xfrm>
            <a:off x="5174284" y="250728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703EC93-DA4D-452B-8422-28B765A52451}"/>
              </a:ext>
            </a:extLst>
          </p:cNvPr>
          <p:cNvSpPr/>
          <p:nvPr/>
        </p:nvSpPr>
        <p:spPr>
          <a:xfrm>
            <a:off x="5527675" y="250728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4029E6-B32B-4A79-ADFB-99FC29738DE8}"/>
              </a:ext>
            </a:extLst>
          </p:cNvPr>
          <p:cNvSpPr/>
          <p:nvPr/>
        </p:nvSpPr>
        <p:spPr>
          <a:xfrm>
            <a:off x="5847936" y="250728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2E3869-8773-44C0-9259-DA41DF8D0B9A}"/>
              </a:ext>
            </a:extLst>
          </p:cNvPr>
          <p:cNvSpPr/>
          <p:nvPr/>
        </p:nvSpPr>
        <p:spPr>
          <a:xfrm>
            <a:off x="6201327" y="2507283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181DF2-EC70-435B-A027-199F2259AE12}"/>
              </a:ext>
            </a:extLst>
          </p:cNvPr>
          <p:cNvSpPr/>
          <p:nvPr/>
        </p:nvSpPr>
        <p:spPr>
          <a:xfrm>
            <a:off x="4533762" y="2882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47A9E8-63E5-469A-A8B8-67BF15721691}"/>
              </a:ext>
            </a:extLst>
          </p:cNvPr>
          <p:cNvSpPr/>
          <p:nvPr/>
        </p:nvSpPr>
        <p:spPr>
          <a:xfrm>
            <a:off x="4854023" y="2882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DC8D1B-6C04-4774-B414-F3060E9E0EED}"/>
              </a:ext>
            </a:extLst>
          </p:cNvPr>
          <p:cNvSpPr/>
          <p:nvPr/>
        </p:nvSpPr>
        <p:spPr>
          <a:xfrm>
            <a:off x="5174284" y="2882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685515-3055-49AE-B459-2604ED30C1F0}"/>
              </a:ext>
            </a:extLst>
          </p:cNvPr>
          <p:cNvSpPr/>
          <p:nvPr/>
        </p:nvSpPr>
        <p:spPr>
          <a:xfrm>
            <a:off x="5527675" y="2882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86663AE-9189-47CF-BC78-67709CF5F2EE}"/>
              </a:ext>
            </a:extLst>
          </p:cNvPr>
          <p:cNvSpPr/>
          <p:nvPr/>
        </p:nvSpPr>
        <p:spPr>
          <a:xfrm>
            <a:off x="5847936" y="2882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AD0560-C6A5-4206-AEB9-883D689E6383}"/>
              </a:ext>
            </a:extLst>
          </p:cNvPr>
          <p:cNvSpPr/>
          <p:nvPr/>
        </p:nvSpPr>
        <p:spPr>
          <a:xfrm>
            <a:off x="6201327" y="2882761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5F4D3F-E72B-43D6-BB4B-98FB351A78C6}"/>
              </a:ext>
            </a:extLst>
          </p:cNvPr>
          <p:cNvSpPr/>
          <p:nvPr/>
        </p:nvSpPr>
        <p:spPr>
          <a:xfrm>
            <a:off x="4544805" y="325824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DDA6DFC-F4F4-4F38-9BE5-96E0172F1F4B}"/>
              </a:ext>
            </a:extLst>
          </p:cNvPr>
          <p:cNvSpPr/>
          <p:nvPr/>
        </p:nvSpPr>
        <p:spPr>
          <a:xfrm>
            <a:off x="4865066" y="325824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769C72-FA7C-4B94-86A4-7EB1B9206C9A}"/>
              </a:ext>
            </a:extLst>
          </p:cNvPr>
          <p:cNvSpPr/>
          <p:nvPr/>
        </p:nvSpPr>
        <p:spPr>
          <a:xfrm>
            <a:off x="5185327" y="325824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004CC08-E162-4C41-A57B-93D624BFDDB6}"/>
              </a:ext>
            </a:extLst>
          </p:cNvPr>
          <p:cNvSpPr/>
          <p:nvPr/>
        </p:nvSpPr>
        <p:spPr>
          <a:xfrm>
            <a:off x="5538718" y="325824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0295415-5DCA-4971-847A-9E13775EE4F5}"/>
              </a:ext>
            </a:extLst>
          </p:cNvPr>
          <p:cNvSpPr/>
          <p:nvPr/>
        </p:nvSpPr>
        <p:spPr>
          <a:xfrm>
            <a:off x="5858979" y="325824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3A405E3-25DE-459A-A9D9-0BAD9C16C1D5}"/>
              </a:ext>
            </a:extLst>
          </p:cNvPr>
          <p:cNvSpPr/>
          <p:nvPr/>
        </p:nvSpPr>
        <p:spPr>
          <a:xfrm>
            <a:off x="6212370" y="325824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02FD87B-BA5A-4ED9-927E-9DF6DF02CE70}"/>
              </a:ext>
            </a:extLst>
          </p:cNvPr>
          <p:cNvSpPr/>
          <p:nvPr/>
        </p:nvSpPr>
        <p:spPr>
          <a:xfrm>
            <a:off x="4544805" y="363371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B1B7E5C-AF69-4769-AA20-D2B026072B85}"/>
              </a:ext>
            </a:extLst>
          </p:cNvPr>
          <p:cNvSpPr/>
          <p:nvPr/>
        </p:nvSpPr>
        <p:spPr>
          <a:xfrm>
            <a:off x="4865066" y="363371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4158AB-D5F8-4417-8A27-178E6D800B26}"/>
              </a:ext>
            </a:extLst>
          </p:cNvPr>
          <p:cNvSpPr/>
          <p:nvPr/>
        </p:nvSpPr>
        <p:spPr>
          <a:xfrm>
            <a:off x="5185327" y="363371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0CC6695-FAF1-4C17-9D20-745CF0144A02}"/>
              </a:ext>
            </a:extLst>
          </p:cNvPr>
          <p:cNvSpPr/>
          <p:nvPr/>
        </p:nvSpPr>
        <p:spPr>
          <a:xfrm>
            <a:off x="5538718" y="363371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4024D76-6CC8-4592-AB28-CE82435DBD84}"/>
              </a:ext>
            </a:extLst>
          </p:cNvPr>
          <p:cNvSpPr/>
          <p:nvPr/>
        </p:nvSpPr>
        <p:spPr>
          <a:xfrm>
            <a:off x="5858979" y="363371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EFA98D2-6E2C-4968-BA43-9FA418F0647C}"/>
              </a:ext>
            </a:extLst>
          </p:cNvPr>
          <p:cNvSpPr/>
          <p:nvPr/>
        </p:nvSpPr>
        <p:spPr>
          <a:xfrm>
            <a:off x="6212370" y="363371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0CC66D7-0DF7-4A67-9C2C-3009FE3C294B}"/>
              </a:ext>
            </a:extLst>
          </p:cNvPr>
          <p:cNvSpPr/>
          <p:nvPr/>
        </p:nvSpPr>
        <p:spPr>
          <a:xfrm>
            <a:off x="4555849" y="398711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486B2E8-0541-4DCB-8340-D95EFEC0AC3B}"/>
              </a:ext>
            </a:extLst>
          </p:cNvPr>
          <p:cNvSpPr/>
          <p:nvPr/>
        </p:nvSpPr>
        <p:spPr>
          <a:xfrm>
            <a:off x="4876110" y="398711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536EC92-23CA-4099-AC8D-9074811888E8}"/>
              </a:ext>
            </a:extLst>
          </p:cNvPr>
          <p:cNvSpPr/>
          <p:nvPr/>
        </p:nvSpPr>
        <p:spPr>
          <a:xfrm>
            <a:off x="5196371" y="398711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E784158-F45D-4280-8C0D-DBEFFF6403C8}"/>
              </a:ext>
            </a:extLst>
          </p:cNvPr>
          <p:cNvSpPr/>
          <p:nvPr/>
        </p:nvSpPr>
        <p:spPr>
          <a:xfrm>
            <a:off x="5549762" y="398711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61C89B4-3ACC-4B9E-9130-34969C936FD4}"/>
              </a:ext>
            </a:extLst>
          </p:cNvPr>
          <p:cNvSpPr/>
          <p:nvPr/>
        </p:nvSpPr>
        <p:spPr>
          <a:xfrm>
            <a:off x="5870023" y="398711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799D99A-197E-452E-B193-D3F675732D31}"/>
              </a:ext>
            </a:extLst>
          </p:cNvPr>
          <p:cNvSpPr/>
          <p:nvPr/>
        </p:nvSpPr>
        <p:spPr>
          <a:xfrm>
            <a:off x="6223414" y="3987110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CDD4BA6-DE83-4F58-BD62-5BFC3DB37290}"/>
              </a:ext>
            </a:extLst>
          </p:cNvPr>
          <p:cNvSpPr/>
          <p:nvPr/>
        </p:nvSpPr>
        <p:spPr>
          <a:xfrm>
            <a:off x="4555849" y="436258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A3242DF-512A-428F-80DD-7644CDA8A925}"/>
              </a:ext>
            </a:extLst>
          </p:cNvPr>
          <p:cNvSpPr/>
          <p:nvPr/>
        </p:nvSpPr>
        <p:spPr>
          <a:xfrm>
            <a:off x="4876110" y="436258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12A25F1-A519-4636-8F27-7D81CABDBFB6}"/>
              </a:ext>
            </a:extLst>
          </p:cNvPr>
          <p:cNvSpPr/>
          <p:nvPr/>
        </p:nvSpPr>
        <p:spPr>
          <a:xfrm>
            <a:off x="5196371" y="436258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D8E1BE3-D492-44CB-8724-0687486FC523}"/>
              </a:ext>
            </a:extLst>
          </p:cNvPr>
          <p:cNvSpPr/>
          <p:nvPr/>
        </p:nvSpPr>
        <p:spPr>
          <a:xfrm>
            <a:off x="5549762" y="436258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B8EABE0-908A-4C97-B101-5DE1BFA1132C}"/>
              </a:ext>
            </a:extLst>
          </p:cNvPr>
          <p:cNvSpPr/>
          <p:nvPr/>
        </p:nvSpPr>
        <p:spPr>
          <a:xfrm>
            <a:off x="5870023" y="436258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433D048-89B5-4225-AD36-7B8270B9D366}"/>
              </a:ext>
            </a:extLst>
          </p:cNvPr>
          <p:cNvSpPr/>
          <p:nvPr/>
        </p:nvSpPr>
        <p:spPr>
          <a:xfrm>
            <a:off x="6223414" y="4362587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BE2C8DB-533F-4DCD-A8EF-5DE31BFB14BA}"/>
              </a:ext>
            </a:extLst>
          </p:cNvPr>
          <p:cNvSpPr/>
          <p:nvPr/>
        </p:nvSpPr>
        <p:spPr>
          <a:xfrm>
            <a:off x="4566892" y="4738065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9EC57B2-ABE3-472D-8FE4-C2A288659DFC}"/>
              </a:ext>
            </a:extLst>
          </p:cNvPr>
          <p:cNvSpPr/>
          <p:nvPr/>
        </p:nvSpPr>
        <p:spPr>
          <a:xfrm>
            <a:off x="4887153" y="4738065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D278EF-B846-4364-A8C1-7EE89C3DC296}"/>
              </a:ext>
            </a:extLst>
          </p:cNvPr>
          <p:cNvSpPr/>
          <p:nvPr/>
        </p:nvSpPr>
        <p:spPr>
          <a:xfrm>
            <a:off x="5207414" y="4738065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F790E19-BB8E-40B1-9A79-88132BD1722F}"/>
              </a:ext>
            </a:extLst>
          </p:cNvPr>
          <p:cNvSpPr/>
          <p:nvPr/>
        </p:nvSpPr>
        <p:spPr>
          <a:xfrm>
            <a:off x="5560805" y="4738065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EB215BF-3CE9-440F-91CC-32D539F5A4F7}"/>
              </a:ext>
            </a:extLst>
          </p:cNvPr>
          <p:cNvSpPr/>
          <p:nvPr/>
        </p:nvSpPr>
        <p:spPr>
          <a:xfrm>
            <a:off x="5881066" y="4738065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7083C0B-5206-4AB5-BE53-39E3B2A5BA67}"/>
              </a:ext>
            </a:extLst>
          </p:cNvPr>
          <p:cNvSpPr/>
          <p:nvPr/>
        </p:nvSpPr>
        <p:spPr>
          <a:xfrm>
            <a:off x="6234457" y="4738065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31A9FD3-D91D-476A-8084-278E442E6FD1}"/>
              </a:ext>
            </a:extLst>
          </p:cNvPr>
          <p:cNvSpPr/>
          <p:nvPr/>
        </p:nvSpPr>
        <p:spPr>
          <a:xfrm>
            <a:off x="4566892" y="511354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77F5CF8-5E75-4802-8B93-3FA14953F24B}"/>
              </a:ext>
            </a:extLst>
          </p:cNvPr>
          <p:cNvSpPr/>
          <p:nvPr/>
        </p:nvSpPr>
        <p:spPr>
          <a:xfrm>
            <a:off x="4887153" y="511354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50C6B13-53AE-4196-AE5B-A15C1321725F}"/>
              </a:ext>
            </a:extLst>
          </p:cNvPr>
          <p:cNvSpPr/>
          <p:nvPr/>
        </p:nvSpPr>
        <p:spPr>
          <a:xfrm>
            <a:off x="5207414" y="511354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2A773F-A04C-4ED6-88A0-39F9FAAEE164}"/>
              </a:ext>
            </a:extLst>
          </p:cNvPr>
          <p:cNvSpPr/>
          <p:nvPr/>
        </p:nvSpPr>
        <p:spPr>
          <a:xfrm>
            <a:off x="5560805" y="511354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4DCD8BA-5B14-4E60-BC6A-35E7383D287C}"/>
              </a:ext>
            </a:extLst>
          </p:cNvPr>
          <p:cNvSpPr/>
          <p:nvPr/>
        </p:nvSpPr>
        <p:spPr>
          <a:xfrm>
            <a:off x="5881066" y="511354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721D87E-085E-4E24-98D8-AFC97FEED1D1}"/>
              </a:ext>
            </a:extLst>
          </p:cNvPr>
          <p:cNvSpPr/>
          <p:nvPr/>
        </p:nvSpPr>
        <p:spPr>
          <a:xfrm>
            <a:off x="6234457" y="5113544"/>
            <a:ext cx="176695" cy="20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1AE1D59-6FD9-4C9C-8CF7-B58236ED0D2D}"/>
              </a:ext>
            </a:extLst>
          </p:cNvPr>
          <p:cNvSpPr/>
          <p:nvPr/>
        </p:nvSpPr>
        <p:spPr>
          <a:xfrm>
            <a:off x="7128979" y="3180934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BA75962-C2D2-49F8-9E5E-D6F14FEC8174}"/>
              </a:ext>
            </a:extLst>
          </p:cNvPr>
          <p:cNvSpPr/>
          <p:nvPr/>
        </p:nvSpPr>
        <p:spPr>
          <a:xfrm>
            <a:off x="7128979" y="3556413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7CEDC60-6E74-4B2B-B91C-FCDD1FDB3C63}"/>
              </a:ext>
            </a:extLst>
          </p:cNvPr>
          <p:cNvSpPr/>
          <p:nvPr/>
        </p:nvSpPr>
        <p:spPr>
          <a:xfrm>
            <a:off x="7151066" y="3887717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B0C04AB-2B57-4E0F-80B1-BF7C65C17E4C}"/>
              </a:ext>
            </a:extLst>
          </p:cNvPr>
          <p:cNvSpPr/>
          <p:nvPr/>
        </p:nvSpPr>
        <p:spPr>
          <a:xfrm>
            <a:off x="7151066" y="4263195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AE99953-9E94-41C1-BD8B-E883F325675F}"/>
              </a:ext>
            </a:extLst>
          </p:cNvPr>
          <p:cNvSpPr/>
          <p:nvPr/>
        </p:nvSpPr>
        <p:spPr>
          <a:xfrm>
            <a:off x="7162109" y="4638674"/>
            <a:ext cx="176695" cy="209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F91E751-EEE4-4EF4-8F64-75BFC77D02CC}"/>
              </a:ext>
            </a:extLst>
          </p:cNvPr>
          <p:cNvSpPr txBox="1"/>
          <p:nvPr/>
        </p:nvSpPr>
        <p:spPr>
          <a:xfrm>
            <a:off x="439530" y="58729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(8x5) * (5x1) = (8,1)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96AE167-F54F-47C2-AC54-AE19BE097C5C}"/>
              </a:ext>
            </a:extLst>
          </p:cNvPr>
          <p:cNvSpPr txBox="1"/>
          <p:nvPr/>
        </p:nvSpPr>
        <p:spPr>
          <a:xfrm>
            <a:off x="4834834" y="56962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(8x6) * (6x1) = (8,1)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EE36B4E-6914-44E0-97CC-E57CA895D922}"/>
              </a:ext>
            </a:extLst>
          </p:cNvPr>
          <p:cNvSpPr txBox="1"/>
          <p:nvPr/>
        </p:nvSpPr>
        <p:spPr>
          <a:xfrm>
            <a:off x="3696666" y="37629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594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4BA6-7948-FE48-BA0E-BA88B012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is the first step to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1CA0-5B8F-2349-AB70-37881829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is remembered and used as input</a:t>
            </a:r>
          </a:p>
          <a:p>
            <a:pPr lvl="1"/>
            <a:r>
              <a:rPr lang="en-US" dirty="0"/>
              <a:t>Memory is very very short (2-3 cycles/steps)</a:t>
            </a:r>
          </a:p>
          <a:p>
            <a:r>
              <a:rPr lang="en-US" dirty="0"/>
              <a:t>Weights are always the same for each step</a:t>
            </a:r>
          </a:p>
          <a:p>
            <a:r>
              <a:rPr lang="en-US" dirty="0"/>
              <a:t>Inputs are now sequences</a:t>
            </a:r>
          </a:p>
          <a:p>
            <a:pPr lvl="1"/>
            <a:r>
              <a:rPr lang="en-US" dirty="0"/>
              <a:t>Compare a batch size of 1 in standard </a:t>
            </a:r>
            <a:r>
              <a:rPr lang="en-US" dirty="0" err="1"/>
              <a:t>nn</a:t>
            </a:r>
            <a:r>
              <a:rPr lang="en-US" dirty="0"/>
              <a:t> vs </a:t>
            </a:r>
            <a:r>
              <a:rPr lang="en-US" dirty="0" err="1"/>
              <a:t>rnn</a:t>
            </a:r>
            <a:endParaRPr lang="en-US" dirty="0"/>
          </a:p>
          <a:p>
            <a:pPr lvl="2"/>
            <a:r>
              <a:rPr lang="en-US" dirty="0"/>
              <a:t>X=5</a:t>
            </a:r>
          </a:p>
          <a:p>
            <a:pPr lvl="2"/>
            <a:r>
              <a:rPr lang="en-US" dirty="0"/>
              <a:t>X = (5,7,9,11)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8C7-D48E-F140-BE01-990AC921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Introduces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4354-C2F8-4246-9D2C-999DAA06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Input must always be the same length:</a:t>
            </a:r>
          </a:p>
          <a:p>
            <a:pPr lvl="1"/>
            <a:r>
              <a:rPr lang="en-US" dirty="0"/>
              <a:t>Both of these go into the same network</a:t>
            </a:r>
          </a:p>
          <a:p>
            <a:pPr lvl="2"/>
            <a:r>
              <a:rPr lang="en-US" dirty="0"/>
              <a:t>“The car is red”</a:t>
            </a:r>
          </a:p>
          <a:p>
            <a:pPr lvl="2"/>
            <a:r>
              <a:rPr lang="en-US" dirty="0"/>
              <a:t>“OMG I just told you that my car is red, what is wrong with you idiot”</a:t>
            </a:r>
          </a:p>
          <a:p>
            <a:pPr lvl="2"/>
            <a:r>
              <a:rPr lang="en-US" dirty="0"/>
              <a:t>Introduce ‘start’ and ‘end’ tokens</a:t>
            </a:r>
          </a:p>
          <a:p>
            <a:pPr lvl="2"/>
            <a:r>
              <a:rPr lang="en-US" dirty="0"/>
              <a:t>Pad the endings</a:t>
            </a:r>
          </a:p>
          <a:p>
            <a:pPr lvl="3"/>
            <a:r>
              <a:rPr lang="en-US" dirty="0"/>
              <a:t>“The car is red &lt;end&gt; &lt;pad&gt; &lt;pad&gt; &lt;pad&gt; &lt;pad&gt; &lt;pad&gt; &lt;pad&gt; &lt;pad&gt; &lt;pad&gt; &lt;pad&gt; &lt;pad&gt; &lt;pad&gt;</a:t>
            </a:r>
          </a:p>
          <a:p>
            <a:pPr lvl="2"/>
            <a:r>
              <a:rPr lang="en-US" dirty="0"/>
              <a:t> Words are typically word vectors from our first 2 lessons (300 dimensions)</a:t>
            </a:r>
          </a:p>
          <a:p>
            <a:r>
              <a:rPr lang="en-US" dirty="0"/>
              <a:t>RNN suffers vanishing gradient</a:t>
            </a:r>
          </a:p>
          <a:p>
            <a:pPr lvl="1"/>
            <a:r>
              <a:rPr lang="en-US" dirty="0"/>
              <a:t>When doing weight change for long sentences, final updates are very very small.</a:t>
            </a:r>
          </a:p>
          <a:p>
            <a:r>
              <a:rPr lang="en-US" dirty="0"/>
              <a:t>Trade off between sequence length and vanishing gradient </a:t>
            </a:r>
          </a:p>
        </p:txBody>
      </p:sp>
    </p:spTree>
    <p:extLst>
      <p:ext uri="{BB962C8B-B14F-4D97-AF65-F5344CB8AC3E}">
        <p14:creationId xmlns:p14="http://schemas.microsoft.com/office/powerpoint/2010/main" val="29981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525A-C6F4-CB44-8046-7822A9BA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basic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70E2-FEFE-A746-B98E-2C136C5E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Proven to be a Universal Function Approximator</a:t>
            </a:r>
          </a:p>
          <a:p>
            <a:pPr lvl="1"/>
            <a:r>
              <a:rPr lang="en-US" dirty="0"/>
              <a:t>Given any function a </a:t>
            </a:r>
            <a:r>
              <a:rPr lang="en-US" dirty="0" err="1"/>
              <a:t>nn</a:t>
            </a:r>
            <a:r>
              <a:rPr lang="en-US" dirty="0"/>
              <a:t> can approximate that function</a:t>
            </a:r>
          </a:p>
          <a:p>
            <a:pPr lvl="2"/>
            <a:r>
              <a:rPr lang="en-US" dirty="0"/>
              <a:t>May not be a GOOD approximation</a:t>
            </a:r>
          </a:p>
          <a:p>
            <a:pPr lvl="2"/>
            <a:r>
              <a:rPr lang="en-US" dirty="0"/>
              <a:t>Function can be non linear</a:t>
            </a:r>
          </a:p>
          <a:p>
            <a:pPr lvl="1"/>
            <a:r>
              <a:rPr lang="en-US" dirty="0"/>
              <a:t>Good at self-creating features</a:t>
            </a:r>
          </a:p>
          <a:p>
            <a:endParaRPr lang="en-US" dirty="0"/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Data should be normalized</a:t>
            </a:r>
          </a:p>
          <a:p>
            <a:pPr lvl="1"/>
            <a:r>
              <a:rPr lang="en-US" dirty="0"/>
              <a:t>Saturated Nodes (Nodes essentially returning 0 or 1)</a:t>
            </a:r>
          </a:p>
          <a:p>
            <a:pPr lvl="1"/>
            <a:r>
              <a:rPr lang="en-US" dirty="0"/>
              <a:t>Difficult to understand what is going on</a:t>
            </a:r>
          </a:p>
          <a:p>
            <a:pPr lvl="1"/>
            <a:r>
              <a:rPr lang="en-US" dirty="0"/>
              <a:t>Difficult to gain understanding of tuning </a:t>
            </a:r>
          </a:p>
          <a:p>
            <a:pPr lvl="2"/>
            <a:r>
              <a:rPr lang="en-US" dirty="0"/>
              <a:t>Do I add more layers?</a:t>
            </a:r>
          </a:p>
          <a:p>
            <a:pPr lvl="2"/>
            <a:r>
              <a:rPr lang="en-US" dirty="0"/>
              <a:t>Do I add more nodes?</a:t>
            </a:r>
          </a:p>
          <a:p>
            <a:pPr lvl="2"/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4FBB-DF15-9D4E-AF87-3E1644C1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8AF2-9B76-BD49-A2FD-311EC247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your inputs are positional dependent?</a:t>
            </a:r>
          </a:p>
          <a:p>
            <a:pPr lvl="1"/>
            <a:r>
              <a:rPr lang="en-US" dirty="0"/>
              <a:t>Be careful of time vs x.  </a:t>
            </a:r>
          </a:p>
          <a:p>
            <a:pPr lvl="2"/>
            <a:r>
              <a:rPr lang="en-US" dirty="0"/>
              <a:t>Time input means an ordered sequence: 1 , 2,  3,</a:t>
            </a:r>
          </a:p>
          <a:p>
            <a:pPr lvl="2"/>
            <a:r>
              <a:rPr lang="en-US" dirty="0"/>
              <a:t>X just is a dimension and is out of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317A1-14A0-804E-8FCF-87B388EE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20" y="3617843"/>
            <a:ext cx="7704758" cy="2350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64537-032C-634A-8C48-691C16DCFC38}"/>
              </a:ext>
            </a:extLst>
          </p:cNvPr>
          <p:cNvSpPr txBox="1"/>
          <p:nvPr/>
        </p:nvSpPr>
        <p:spPr>
          <a:xfrm>
            <a:off x="2763078" y="6176963"/>
            <a:ext cx="393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Positional dependent or just a function?</a:t>
            </a:r>
          </a:p>
        </p:txBody>
      </p:sp>
    </p:spTree>
    <p:extLst>
      <p:ext uri="{BB962C8B-B14F-4D97-AF65-F5344CB8AC3E}">
        <p14:creationId xmlns:p14="http://schemas.microsoft.com/office/powerpoint/2010/main" val="115520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FF0C-2983-DF4C-BFC8-23B47713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language position dependent?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E8D7-B40B-C34C-BD3D-1C57A53B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is</a:t>
            </a:r>
          </a:p>
          <a:p>
            <a:pPr lvl="1"/>
            <a:r>
              <a:rPr lang="en-US" dirty="0"/>
              <a:t>I drove my car to the supermarket</a:t>
            </a:r>
          </a:p>
          <a:p>
            <a:pPr lvl="2"/>
            <a:r>
              <a:rPr lang="en-US" dirty="0"/>
              <a:t>easy</a:t>
            </a:r>
          </a:p>
          <a:p>
            <a:pPr lvl="1"/>
            <a:r>
              <a:rPr lang="en-US" dirty="0"/>
              <a:t>Supermarket my drove the to I car</a:t>
            </a:r>
          </a:p>
          <a:p>
            <a:pPr lvl="2"/>
            <a:r>
              <a:rPr lang="en-US" dirty="0" err="1"/>
              <a:t>Ummmm</a:t>
            </a:r>
            <a:r>
              <a:rPr lang="en-US" dirty="0"/>
              <a:t> no</a:t>
            </a:r>
          </a:p>
          <a:p>
            <a:pPr lvl="2"/>
            <a:endParaRPr lang="en-US" dirty="0"/>
          </a:p>
          <a:p>
            <a:r>
              <a:rPr lang="en-US" dirty="0"/>
              <a:t>How do we impart input order into a neural network?</a:t>
            </a:r>
          </a:p>
          <a:p>
            <a:pPr lvl="1"/>
            <a:r>
              <a:rPr lang="en-US" dirty="0"/>
              <a:t>We introduce the recurrent neural network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7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BA53-B2C0-0C48-854B-0198CCC5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AB3BB3-E103-E349-B9CD-94A3A46D464B}"/>
              </a:ext>
            </a:extLst>
          </p:cNvPr>
          <p:cNvSpPr/>
          <p:nvPr/>
        </p:nvSpPr>
        <p:spPr>
          <a:xfrm>
            <a:off x="1961322" y="339255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902569-BA19-424D-8AF0-1A98AD9A8A60}"/>
              </a:ext>
            </a:extLst>
          </p:cNvPr>
          <p:cNvSpPr/>
          <p:nvPr/>
        </p:nvSpPr>
        <p:spPr>
          <a:xfrm>
            <a:off x="1961322" y="396902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A22305-196B-9745-9E50-BFCD737E93E2}"/>
              </a:ext>
            </a:extLst>
          </p:cNvPr>
          <p:cNvSpPr/>
          <p:nvPr/>
        </p:nvSpPr>
        <p:spPr>
          <a:xfrm>
            <a:off x="1961322" y="454549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FBD22B-DB6B-E04C-BB99-CFBEFAFB28EB}"/>
              </a:ext>
            </a:extLst>
          </p:cNvPr>
          <p:cNvSpPr/>
          <p:nvPr/>
        </p:nvSpPr>
        <p:spPr>
          <a:xfrm>
            <a:off x="1961322" y="5121967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74521A-A74D-4F41-9457-D830D783534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52870" y="3544957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54BB3E-E38E-4F49-805B-63421C5B0642}"/>
              </a:ext>
            </a:extLst>
          </p:cNvPr>
          <p:cNvCxnSpPr>
            <a:cxnSpLocks/>
          </p:cNvCxnSpPr>
          <p:nvPr/>
        </p:nvCxnSpPr>
        <p:spPr>
          <a:xfrm>
            <a:off x="2120348" y="3564836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BEE7FC-0AF6-BE4F-83DC-996FA831A3DC}"/>
              </a:ext>
            </a:extLst>
          </p:cNvPr>
          <p:cNvCxnSpPr>
            <a:cxnSpLocks/>
          </p:cNvCxnSpPr>
          <p:nvPr/>
        </p:nvCxnSpPr>
        <p:spPr>
          <a:xfrm>
            <a:off x="2120348" y="3544957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5CBFA8-E319-0A4B-975B-2BEF65D9360B}"/>
              </a:ext>
            </a:extLst>
          </p:cNvPr>
          <p:cNvCxnSpPr>
            <a:cxnSpLocks/>
          </p:cNvCxnSpPr>
          <p:nvPr/>
        </p:nvCxnSpPr>
        <p:spPr>
          <a:xfrm>
            <a:off x="2120348" y="3574775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EC2349-D223-C24C-A3E7-63C0116DA1D7}"/>
              </a:ext>
            </a:extLst>
          </p:cNvPr>
          <p:cNvCxnSpPr>
            <a:cxnSpLocks/>
          </p:cNvCxnSpPr>
          <p:nvPr/>
        </p:nvCxnSpPr>
        <p:spPr>
          <a:xfrm flipV="1">
            <a:off x="2087218" y="3564836"/>
            <a:ext cx="1086678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AB5141-587B-1049-A5EC-1EFEF68C99F8}"/>
              </a:ext>
            </a:extLst>
          </p:cNvPr>
          <p:cNvCxnSpPr>
            <a:cxnSpLocks/>
          </p:cNvCxnSpPr>
          <p:nvPr/>
        </p:nvCxnSpPr>
        <p:spPr>
          <a:xfrm flipV="1">
            <a:off x="2120348" y="3584715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C88410-970A-584A-B387-1102D02EDC4A}"/>
              </a:ext>
            </a:extLst>
          </p:cNvPr>
          <p:cNvCxnSpPr>
            <a:cxnSpLocks/>
          </p:cNvCxnSpPr>
          <p:nvPr/>
        </p:nvCxnSpPr>
        <p:spPr>
          <a:xfrm>
            <a:off x="2120348" y="4131366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3565B0-24D0-8D4D-A5E8-B94F6971ECB3}"/>
              </a:ext>
            </a:extLst>
          </p:cNvPr>
          <p:cNvCxnSpPr>
            <a:cxnSpLocks/>
          </p:cNvCxnSpPr>
          <p:nvPr/>
        </p:nvCxnSpPr>
        <p:spPr>
          <a:xfrm>
            <a:off x="2120348" y="4128468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0A5EF1-0423-CD42-9FF7-81CC7FF8E6FA}"/>
              </a:ext>
            </a:extLst>
          </p:cNvPr>
          <p:cNvCxnSpPr>
            <a:cxnSpLocks/>
          </p:cNvCxnSpPr>
          <p:nvPr/>
        </p:nvCxnSpPr>
        <p:spPr>
          <a:xfrm>
            <a:off x="2087218" y="4128468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DD56B8-AE86-4B44-9D0F-9E722B49D812}"/>
              </a:ext>
            </a:extLst>
          </p:cNvPr>
          <p:cNvCxnSpPr>
            <a:cxnSpLocks/>
          </p:cNvCxnSpPr>
          <p:nvPr/>
        </p:nvCxnSpPr>
        <p:spPr>
          <a:xfrm flipV="1">
            <a:off x="2080592" y="4033543"/>
            <a:ext cx="1050608" cy="67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C4EC3F-09BC-1D4C-B656-A6B426270474}"/>
              </a:ext>
            </a:extLst>
          </p:cNvPr>
          <p:cNvCxnSpPr>
            <a:cxnSpLocks/>
          </p:cNvCxnSpPr>
          <p:nvPr/>
        </p:nvCxnSpPr>
        <p:spPr>
          <a:xfrm>
            <a:off x="2120348" y="4704996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E436F2-5F5D-3D4C-AB50-213A0494522E}"/>
              </a:ext>
            </a:extLst>
          </p:cNvPr>
          <p:cNvCxnSpPr>
            <a:cxnSpLocks/>
          </p:cNvCxnSpPr>
          <p:nvPr/>
        </p:nvCxnSpPr>
        <p:spPr>
          <a:xfrm>
            <a:off x="2107096" y="4685118"/>
            <a:ext cx="1024104" cy="71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68A140-2F79-6042-81A9-8EBA78425841}"/>
              </a:ext>
            </a:extLst>
          </p:cNvPr>
          <p:cNvCxnSpPr>
            <a:cxnSpLocks/>
          </p:cNvCxnSpPr>
          <p:nvPr/>
        </p:nvCxnSpPr>
        <p:spPr>
          <a:xfrm flipV="1">
            <a:off x="2107096" y="3584714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6FB859-5083-954F-859F-1CA210CAB5D1}"/>
              </a:ext>
            </a:extLst>
          </p:cNvPr>
          <p:cNvCxnSpPr>
            <a:cxnSpLocks/>
          </p:cNvCxnSpPr>
          <p:nvPr/>
        </p:nvCxnSpPr>
        <p:spPr>
          <a:xfrm flipV="1">
            <a:off x="2107096" y="4151244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46C1DF-3337-1A45-8E0F-2BA050FFDC28}"/>
              </a:ext>
            </a:extLst>
          </p:cNvPr>
          <p:cNvCxnSpPr>
            <a:cxnSpLocks/>
          </p:cNvCxnSpPr>
          <p:nvPr/>
        </p:nvCxnSpPr>
        <p:spPr>
          <a:xfrm flipV="1">
            <a:off x="2107096" y="4732684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EB0-DDF8-9941-AADE-35C13BB84C74}"/>
              </a:ext>
            </a:extLst>
          </p:cNvPr>
          <p:cNvCxnSpPr>
            <a:cxnSpLocks/>
          </p:cNvCxnSpPr>
          <p:nvPr/>
        </p:nvCxnSpPr>
        <p:spPr>
          <a:xfrm flipV="1">
            <a:off x="2120349" y="5287265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760B8E-011E-754D-BDBA-B8DDBDBE03DB}"/>
              </a:ext>
            </a:extLst>
          </p:cNvPr>
          <p:cNvCxnSpPr>
            <a:stCxn id="59" idx="6"/>
          </p:cNvCxnSpPr>
          <p:nvPr/>
        </p:nvCxnSpPr>
        <p:spPr>
          <a:xfrm>
            <a:off x="3149235" y="3584714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4ED8262-6815-504B-88C7-976F6EE0E603}"/>
              </a:ext>
            </a:extLst>
          </p:cNvPr>
          <p:cNvCxnSpPr>
            <a:cxnSpLocks/>
          </p:cNvCxnSpPr>
          <p:nvPr/>
        </p:nvCxnSpPr>
        <p:spPr>
          <a:xfrm>
            <a:off x="3016713" y="3604593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2049A7-5907-4C4A-9202-335A2AB682BE}"/>
              </a:ext>
            </a:extLst>
          </p:cNvPr>
          <p:cNvCxnSpPr>
            <a:cxnSpLocks/>
          </p:cNvCxnSpPr>
          <p:nvPr/>
        </p:nvCxnSpPr>
        <p:spPr>
          <a:xfrm>
            <a:off x="3016713" y="3584714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8CA1E14-30DA-7440-B6F3-63683CBE2837}"/>
              </a:ext>
            </a:extLst>
          </p:cNvPr>
          <p:cNvCxnSpPr>
            <a:cxnSpLocks/>
          </p:cNvCxnSpPr>
          <p:nvPr/>
        </p:nvCxnSpPr>
        <p:spPr>
          <a:xfrm>
            <a:off x="3016713" y="3614532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065261-3788-C144-9F5B-05109CC81FA1}"/>
              </a:ext>
            </a:extLst>
          </p:cNvPr>
          <p:cNvCxnSpPr>
            <a:cxnSpLocks/>
          </p:cNvCxnSpPr>
          <p:nvPr/>
        </p:nvCxnSpPr>
        <p:spPr>
          <a:xfrm flipV="1">
            <a:off x="3016713" y="3624472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4E142F-5167-5B46-B5C9-7E65D33270F7}"/>
              </a:ext>
            </a:extLst>
          </p:cNvPr>
          <p:cNvCxnSpPr>
            <a:cxnSpLocks/>
          </p:cNvCxnSpPr>
          <p:nvPr/>
        </p:nvCxnSpPr>
        <p:spPr>
          <a:xfrm>
            <a:off x="3016713" y="4171123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7A6E28-7BF6-E54C-B233-F9D7E9BCC543}"/>
              </a:ext>
            </a:extLst>
          </p:cNvPr>
          <p:cNvCxnSpPr>
            <a:cxnSpLocks/>
          </p:cNvCxnSpPr>
          <p:nvPr/>
        </p:nvCxnSpPr>
        <p:spPr>
          <a:xfrm>
            <a:off x="3016713" y="4168225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75D5B6-3C98-0A4F-BE9C-881C15FD21AD}"/>
              </a:ext>
            </a:extLst>
          </p:cNvPr>
          <p:cNvCxnSpPr>
            <a:cxnSpLocks/>
          </p:cNvCxnSpPr>
          <p:nvPr/>
        </p:nvCxnSpPr>
        <p:spPr>
          <a:xfrm>
            <a:off x="2983583" y="4168225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F38264C-B2F5-1949-8F6A-020467F69704}"/>
              </a:ext>
            </a:extLst>
          </p:cNvPr>
          <p:cNvCxnSpPr>
            <a:cxnSpLocks/>
          </p:cNvCxnSpPr>
          <p:nvPr/>
        </p:nvCxnSpPr>
        <p:spPr>
          <a:xfrm>
            <a:off x="3016713" y="4744753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F329D04-8642-F541-94CC-415AC38C02C4}"/>
              </a:ext>
            </a:extLst>
          </p:cNvPr>
          <p:cNvCxnSpPr>
            <a:cxnSpLocks/>
          </p:cNvCxnSpPr>
          <p:nvPr/>
        </p:nvCxnSpPr>
        <p:spPr>
          <a:xfrm flipV="1">
            <a:off x="3003461" y="3624471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99A5BFE-6A40-E643-9918-73023D093CFD}"/>
              </a:ext>
            </a:extLst>
          </p:cNvPr>
          <p:cNvCxnSpPr>
            <a:cxnSpLocks/>
          </p:cNvCxnSpPr>
          <p:nvPr/>
        </p:nvCxnSpPr>
        <p:spPr>
          <a:xfrm flipV="1">
            <a:off x="3003461" y="4191001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63C9A3-93C1-9849-A456-8F5F32993886}"/>
              </a:ext>
            </a:extLst>
          </p:cNvPr>
          <p:cNvCxnSpPr>
            <a:cxnSpLocks/>
          </p:cNvCxnSpPr>
          <p:nvPr/>
        </p:nvCxnSpPr>
        <p:spPr>
          <a:xfrm flipV="1">
            <a:off x="3003461" y="4772441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6BF112-08E0-0449-B24F-69330B81A1B9}"/>
              </a:ext>
            </a:extLst>
          </p:cNvPr>
          <p:cNvCxnSpPr>
            <a:cxnSpLocks/>
          </p:cNvCxnSpPr>
          <p:nvPr/>
        </p:nvCxnSpPr>
        <p:spPr>
          <a:xfrm flipV="1">
            <a:off x="3016714" y="5327022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5531A9-6B42-A943-BA23-89264E8C75DF}"/>
              </a:ext>
            </a:extLst>
          </p:cNvPr>
          <p:cNvCxnSpPr>
            <a:cxnSpLocks/>
          </p:cNvCxnSpPr>
          <p:nvPr/>
        </p:nvCxnSpPr>
        <p:spPr>
          <a:xfrm>
            <a:off x="3891357" y="3624471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D1FD11-089E-674A-9542-8DDBFC8E1194}"/>
              </a:ext>
            </a:extLst>
          </p:cNvPr>
          <p:cNvCxnSpPr>
            <a:cxnSpLocks/>
          </p:cNvCxnSpPr>
          <p:nvPr/>
        </p:nvCxnSpPr>
        <p:spPr>
          <a:xfrm>
            <a:off x="3891357" y="3604592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BF5BC1-99CD-6149-8B85-EA00CAE4406E}"/>
              </a:ext>
            </a:extLst>
          </p:cNvPr>
          <p:cNvCxnSpPr>
            <a:cxnSpLocks/>
          </p:cNvCxnSpPr>
          <p:nvPr/>
        </p:nvCxnSpPr>
        <p:spPr>
          <a:xfrm>
            <a:off x="3891357" y="4191001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99F1F57-FC98-2D45-8660-81AAAA32D26F}"/>
              </a:ext>
            </a:extLst>
          </p:cNvPr>
          <p:cNvCxnSpPr>
            <a:cxnSpLocks/>
          </p:cNvCxnSpPr>
          <p:nvPr/>
        </p:nvCxnSpPr>
        <p:spPr>
          <a:xfrm>
            <a:off x="3891357" y="4188103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AE88B8E-60AC-F245-AC44-938305217AB1}"/>
              </a:ext>
            </a:extLst>
          </p:cNvPr>
          <p:cNvCxnSpPr>
            <a:cxnSpLocks/>
          </p:cNvCxnSpPr>
          <p:nvPr/>
        </p:nvCxnSpPr>
        <p:spPr>
          <a:xfrm>
            <a:off x="3891357" y="4764631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C4A8B2E-85C2-6341-9C21-D65BC2A20593}"/>
              </a:ext>
            </a:extLst>
          </p:cNvPr>
          <p:cNvCxnSpPr>
            <a:cxnSpLocks/>
          </p:cNvCxnSpPr>
          <p:nvPr/>
        </p:nvCxnSpPr>
        <p:spPr>
          <a:xfrm flipV="1">
            <a:off x="3878105" y="4210879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228B9AA-B182-8E43-8888-BB24B71B2131}"/>
              </a:ext>
            </a:extLst>
          </p:cNvPr>
          <p:cNvCxnSpPr>
            <a:cxnSpLocks/>
          </p:cNvCxnSpPr>
          <p:nvPr/>
        </p:nvCxnSpPr>
        <p:spPr>
          <a:xfrm flipV="1">
            <a:off x="3878105" y="4792319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3F5ED791-A31F-8644-95B2-EBDDD0F38BFA}"/>
              </a:ext>
            </a:extLst>
          </p:cNvPr>
          <p:cNvSpPr/>
          <p:nvPr/>
        </p:nvSpPr>
        <p:spPr>
          <a:xfrm>
            <a:off x="4693113" y="4048539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70C475C-F206-1C42-97A3-12B94E7469C0}"/>
              </a:ext>
            </a:extLst>
          </p:cNvPr>
          <p:cNvSpPr/>
          <p:nvPr/>
        </p:nvSpPr>
        <p:spPr>
          <a:xfrm>
            <a:off x="4693113" y="4625009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2C07E4-2CB2-994F-9A0C-29941374AAD0}"/>
              </a:ext>
            </a:extLst>
          </p:cNvPr>
          <p:cNvCxnSpPr>
            <a:cxnSpLocks/>
            <a:endCxn id="79" idx="5"/>
          </p:cNvCxnSpPr>
          <p:nvPr/>
        </p:nvCxnSpPr>
        <p:spPr>
          <a:xfrm>
            <a:off x="3015244" y="4757532"/>
            <a:ext cx="965939" cy="68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5559512-DADC-8842-A971-CCAD7089708B}"/>
              </a:ext>
            </a:extLst>
          </p:cNvPr>
          <p:cNvSpPr/>
          <p:nvPr/>
        </p:nvSpPr>
        <p:spPr>
          <a:xfrm>
            <a:off x="3732331" y="345219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F3C7BE5-0DFA-7048-888C-4D303F7AEA45}"/>
              </a:ext>
            </a:extLst>
          </p:cNvPr>
          <p:cNvSpPr/>
          <p:nvPr/>
        </p:nvSpPr>
        <p:spPr>
          <a:xfrm>
            <a:off x="3732331" y="402866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378D0C-97A5-B245-91DE-FA5426ABF622}"/>
              </a:ext>
            </a:extLst>
          </p:cNvPr>
          <p:cNvSpPr/>
          <p:nvPr/>
        </p:nvSpPr>
        <p:spPr>
          <a:xfrm>
            <a:off x="3732331" y="460513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BCA8748-491A-A747-8FD9-0D907A5364A5}"/>
              </a:ext>
            </a:extLst>
          </p:cNvPr>
          <p:cNvSpPr/>
          <p:nvPr/>
        </p:nvSpPr>
        <p:spPr>
          <a:xfrm>
            <a:off x="3732331" y="5181602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9E742B2-7283-8949-9C76-26D13F290F7E}"/>
              </a:ext>
            </a:extLst>
          </p:cNvPr>
          <p:cNvSpPr/>
          <p:nvPr/>
        </p:nvSpPr>
        <p:spPr>
          <a:xfrm>
            <a:off x="2857687" y="343231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D18564-F1E4-E84C-9E94-5B47DC61E424}"/>
              </a:ext>
            </a:extLst>
          </p:cNvPr>
          <p:cNvSpPr/>
          <p:nvPr/>
        </p:nvSpPr>
        <p:spPr>
          <a:xfrm>
            <a:off x="2857687" y="400878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F11B05-DE58-2740-A940-14EF1BACF56A}"/>
              </a:ext>
            </a:extLst>
          </p:cNvPr>
          <p:cNvSpPr/>
          <p:nvPr/>
        </p:nvSpPr>
        <p:spPr>
          <a:xfrm>
            <a:off x="2857687" y="458525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BAFF41-63EC-7445-B675-CCFA46D85628}"/>
              </a:ext>
            </a:extLst>
          </p:cNvPr>
          <p:cNvSpPr/>
          <p:nvPr/>
        </p:nvSpPr>
        <p:spPr>
          <a:xfrm>
            <a:off x="2857687" y="516172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6A6CEB8-A5A3-7F4B-BFF9-7FA5BFA42744}"/>
              </a:ext>
            </a:extLst>
          </p:cNvPr>
          <p:cNvSpPr txBox="1"/>
          <p:nvPr/>
        </p:nvSpPr>
        <p:spPr>
          <a:xfrm>
            <a:off x="1568067" y="30343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B0BEB6-8060-A14D-9D64-C43CEC9C5387}"/>
              </a:ext>
            </a:extLst>
          </p:cNvPr>
          <p:cNvSpPr txBox="1"/>
          <p:nvPr/>
        </p:nvSpPr>
        <p:spPr>
          <a:xfrm>
            <a:off x="2915976" y="299327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F0883F-E5E6-F14C-858E-A6DE63CD17EF}"/>
              </a:ext>
            </a:extLst>
          </p:cNvPr>
          <p:cNvSpPr txBox="1"/>
          <p:nvPr/>
        </p:nvSpPr>
        <p:spPr>
          <a:xfrm>
            <a:off x="4628696" y="36103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B8152459-CFFD-464E-8D0B-13293954EAD6}"/>
              </a:ext>
            </a:extLst>
          </p:cNvPr>
          <p:cNvSpPr/>
          <p:nvPr/>
        </p:nvSpPr>
        <p:spPr>
          <a:xfrm>
            <a:off x="2252870" y="6003235"/>
            <a:ext cx="1987826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941010-802E-0144-B40B-34C188F53E9C}"/>
              </a:ext>
            </a:extLst>
          </p:cNvPr>
          <p:cNvSpPr txBox="1"/>
          <p:nvPr/>
        </p:nvSpPr>
        <p:spPr>
          <a:xfrm>
            <a:off x="2424487" y="6488666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85AA57-6563-4B4F-AAA0-9D7E18D73905}"/>
              </a:ext>
            </a:extLst>
          </p:cNvPr>
          <p:cNvSpPr/>
          <p:nvPr/>
        </p:nvSpPr>
        <p:spPr>
          <a:xfrm>
            <a:off x="8004313" y="3893870"/>
            <a:ext cx="450574" cy="57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6B4D222-C736-F840-8167-B8BA677AB880}"/>
              </a:ext>
            </a:extLst>
          </p:cNvPr>
          <p:cNvSpPr/>
          <p:nvPr/>
        </p:nvSpPr>
        <p:spPr>
          <a:xfrm>
            <a:off x="8984974" y="3532118"/>
            <a:ext cx="371061" cy="12125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37AD63C-24CE-6B40-B6A9-037AECE333FF}"/>
              </a:ext>
            </a:extLst>
          </p:cNvPr>
          <p:cNvSpPr/>
          <p:nvPr/>
        </p:nvSpPr>
        <p:spPr>
          <a:xfrm>
            <a:off x="9879497" y="3951227"/>
            <a:ext cx="450574" cy="5721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BB38FA4-CD0E-6A46-AED1-78149FCDEBE6}"/>
              </a:ext>
            </a:extLst>
          </p:cNvPr>
          <p:cNvSpPr/>
          <p:nvPr/>
        </p:nvSpPr>
        <p:spPr>
          <a:xfrm>
            <a:off x="8484615" y="4145447"/>
            <a:ext cx="500360" cy="12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DB004021-C237-674B-A8C9-D4B7F87DE043}"/>
              </a:ext>
            </a:extLst>
          </p:cNvPr>
          <p:cNvSpPr/>
          <p:nvPr/>
        </p:nvSpPr>
        <p:spPr>
          <a:xfrm>
            <a:off x="9365884" y="4198041"/>
            <a:ext cx="500360" cy="12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B00099-CFCE-BD41-AD23-9EDA4C1B648A}"/>
              </a:ext>
            </a:extLst>
          </p:cNvPr>
          <p:cNvSpPr txBox="1"/>
          <p:nvPr/>
        </p:nvSpPr>
        <p:spPr>
          <a:xfrm>
            <a:off x="8725230" y="308286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A6596D4-77D6-9E43-AFDF-BA775C62EAFF}"/>
              </a:ext>
            </a:extLst>
          </p:cNvPr>
          <p:cNvSpPr txBox="1"/>
          <p:nvPr/>
        </p:nvSpPr>
        <p:spPr>
          <a:xfrm>
            <a:off x="7692726" y="34787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B6E351-2335-2D41-AE28-AA865B75E451}"/>
              </a:ext>
            </a:extLst>
          </p:cNvPr>
          <p:cNvSpPr txBox="1"/>
          <p:nvPr/>
        </p:nvSpPr>
        <p:spPr>
          <a:xfrm>
            <a:off x="9579498" y="35524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4B12FD-7EF4-A844-AD90-0F77ADD9A1A2}"/>
              </a:ext>
            </a:extLst>
          </p:cNvPr>
          <p:cNvSpPr txBox="1"/>
          <p:nvPr/>
        </p:nvSpPr>
        <p:spPr>
          <a:xfrm>
            <a:off x="8670325" y="5959545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“Zoom out”</a:t>
            </a:r>
          </a:p>
        </p:txBody>
      </p:sp>
    </p:spTree>
    <p:extLst>
      <p:ext uri="{BB962C8B-B14F-4D97-AF65-F5344CB8AC3E}">
        <p14:creationId xmlns:p14="http://schemas.microsoft.com/office/powerpoint/2010/main" val="40122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4825-3919-344A-B96D-B14B553D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Recurrent Network: Take the output and use it as input for the next loop.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2AAAD3-A331-B240-8A0A-F5FBABC83728}"/>
              </a:ext>
            </a:extLst>
          </p:cNvPr>
          <p:cNvSpPr/>
          <p:nvPr/>
        </p:nvSpPr>
        <p:spPr>
          <a:xfrm>
            <a:off x="4293706" y="267693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BB7A5B-59E7-3642-B677-91522B1643DA}"/>
              </a:ext>
            </a:extLst>
          </p:cNvPr>
          <p:cNvSpPr/>
          <p:nvPr/>
        </p:nvSpPr>
        <p:spPr>
          <a:xfrm>
            <a:off x="4293706" y="325340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841220-FA0D-3E45-B59C-657175705B61}"/>
              </a:ext>
            </a:extLst>
          </p:cNvPr>
          <p:cNvSpPr/>
          <p:nvPr/>
        </p:nvSpPr>
        <p:spPr>
          <a:xfrm>
            <a:off x="4293706" y="382987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F117DA-DFF8-8C45-A4D2-4887AAB1E380}"/>
              </a:ext>
            </a:extLst>
          </p:cNvPr>
          <p:cNvSpPr/>
          <p:nvPr/>
        </p:nvSpPr>
        <p:spPr>
          <a:xfrm>
            <a:off x="4293706" y="4406349"/>
            <a:ext cx="2915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F99F03-C341-E445-BF45-51A111AA960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585254" y="2829339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9C4398-2C69-4944-BEE9-50974D353E31}"/>
              </a:ext>
            </a:extLst>
          </p:cNvPr>
          <p:cNvCxnSpPr>
            <a:cxnSpLocks/>
          </p:cNvCxnSpPr>
          <p:nvPr/>
        </p:nvCxnSpPr>
        <p:spPr>
          <a:xfrm>
            <a:off x="4452732" y="2849218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A2429-A319-E542-8FDF-FAC0753476E9}"/>
              </a:ext>
            </a:extLst>
          </p:cNvPr>
          <p:cNvCxnSpPr>
            <a:cxnSpLocks/>
          </p:cNvCxnSpPr>
          <p:nvPr/>
        </p:nvCxnSpPr>
        <p:spPr>
          <a:xfrm>
            <a:off x="4452732" y="2829339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47732-2B5D-9840-B784-2DB9F0571AFA}"/>
              </a:ext>
            </a:extLst>
          </p:cNvPr>
          <p:cNvCxnSpPr>
            <a:cxnSpLocks/>
          </p:cNvCxnSpPr>
          <p:nvPr/>
        </p:nvCxnSpPr>
        <p:spPr>
          <a:xfrm>
            <a:off x="4452732" y="2859157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F6326B-441E-8D41-AF75-F28DEF14A9C4}"/>
              </a:ext>
            </a:extLst>
          </p:cNvPr>
          <p:cNvCxnSpPr>
            <a:cxnSpLocks/>
          </p:cNvCxnSpPr>
          <p:nvPr/>
        </p:nvCxnSpPr>
        <p:spPr>
          <a:xfrm flipV="1">
            <a:off x="4419602" y="2849218"/>
            <a:ext cx="1086678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380D7-0B1A-514C-BF92-BBEFD378A89F}"/>
              </a:ext>
            </a:extLst>
          </p:cNvPr>
          <p:cNvCxnSpPr>
            <a:cxnSpLocks/>
          </p:cNvCxnSpPr>
          <p:nvPr/>
        </p:nvCxnSpPr>
        <p:spPr>
          <a:xfrm flipV="1">
            <a:off x="4452732" y="2869097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8DC88F-0EC0-4E43-9D16-6186DA040AA4}"/>
              </a:ext>
            </a:extLst>
          </p:cNvPr>
          <p:cNvCxnSpPr>
            <a:cxnSpLocks/>
          </p:cNvCxnSpPr>
          <p:nvPr/>
        </p:nvCxnSpPr>
        <p:spPr>
          <a:xfrm>
            <a:off x="4452732" y="3415748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78D1CF-A3A4-BE4E-A91C-3940EA9BBD19}"/>
              </a:ext>
            </a:extLst>
          </p:cNvPr>
          <p:cNvCxnSpPr>
            <a:cxnSpLocks/>
          </p:cNvCxnSpPr>
          <p:nvPr/>
        </p:nvCxnSpPr>
        <p:spPr>
          <a:xfrm>
            <a:off x="4452732" y="3412850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9BAD74-4478-614E-9A45-22D87A548D75}"/>
              </a:ext>
            </a:extLst>
          </p:cNvPr>
          <p:cNvCxnSpPr>
            <a:cxnSpLocks/>
          </p:cNvCxnSpPr>
          <p:nvPr/>
        </p:nvCxnSpPr>
        <p:spPr>
          <a:xfrm>
            <a:off x="4419602" y="3412850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4C4C1C-C4E6-D04D-B7FC-C6EA99082CAF}"/>
              </a:ext>
            </a:extLst>
          </p:cNvPr>
          <p:cNvCxnSpPr>
            <a:cxnSpLocks/>
          </p:cNvCxnSpPr>
          <p:nvPr/>
        </p:nvCxnSpPr>
        <p:spPr>
          <a:xfrm flipV="1">
            <a:off x="4412976" y="3317925"/>
            <a:ext cx="1050608" cy="67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DA021C-135B-7843-A2F4-C5D5A6621128}"/>
              </a:ext>
            </a:extLst>
          </p:cNvPr>
          <p:cNvCxnSpPr>
            <a:cxnSpLocks/>
          </p:cNvCxnSpPr>
          <p:nvPr/>
        </p:nvCxnSpPr>
        <p:spPr>
          <a:xfrm>
            <a:off x="4452732" y="3989378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EF2531-31DE-B44D-8249-1B9877F9D261}"/>
              </a:ext>
            </a:extLst>
          </p:cNvPr>
          <p:cNvCxnSpPr>
            <a:cxnSpLocks/>
          </p:cNvCxnSpPr>
          <p:nvPr/>
        </p:nvCxnSpPr>
        <p:spPr>
          <a:xfrm>
            <a:off x="4439480" y="3969500"/>
            <a:ext cx="1024104" cy="716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38CCD5-90B8-4B49-A430-5275E0373E6D}"/>
              </a:ext>
            </a:extLst>
          </p:cNvPr>
          <p:cNvCxnSpPr>
            <a:cxnSpLocks/>
          </p:cNvCxnSpPr>
          <p:nvPr/>
        </p:nvCxnSpPr>
        <p:spPr>
          <a:xfrm flipV="1">
            <a:off x="4439480" y="2869096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1DEBAC-7EAA-4341-B57C-36B520C8CC0A}"/>
              </a:ext>
            </a:extLst>
          </p:cNvPr>
          <p:cNvCxnSpPr>
            <a:cxnSpLocks/>
          </p:cNvCxnSpPr>
          <p:nvPr/>
        </p:nvCxnSpPr>
        <p:spPr>
          <a:xfrm flipV="1">
            <a:off x="4439480" y="3435626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DC59BB-E996-C442-8071-931827ACF44A}"/>
              </a:ext>
            </a:extLst>
          </p:cNvPr>
          <p:cNvCxnSpPr>
            <a:cxnSpLocks/>
          </p:cNvCxnSpPr>
          <p:nvPr/>
        </p:nvCxnSpPr>
        <p:spPr>
          <a:xfrm flipV="1">
            <a:off x="4439480" y="4017066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A1B7B1-64FB-F941-B64A-4B293E6F6AEA}"/>
              </a:ext>
            </a:extLst>
          </p:cNvPr>
          <p:cNvCxnSpPr>
            <a:cxnSpLocks/>
          </p:cNvCxnSpPr>
          <p:nvPr/>
        </p:nvCxnSpPr>
        <p:spPr>
          <a:xfrm flipV="1">
            <a:off x="4452733" y="4571647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57EE7B-43E3-BF40-B332-28059A40FD4B}"/>
              </a:ext>
            </a:extLst>
          </p:cNvPr>
          <p:cNvCxnSpPr>
            <a:stCxn id="51" idx="6"/>
          </p:cNvCxnSpPr>
          <p:nvPr/>
        </p:nvCxnSpPr>
        <p:spPr>
          <a:xfrm>
            <a:off x="5481619" y="2869096"/>
            <a:ext cx="629478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CD8D6F-3532-7148-9626-27BF51BA8B34}"/>
              </a:ext>
            </a:extLst>
          </p:cNvPr>
          <p:cNvCxnSpPr>
            <a:cxnSpLocks/>
          </p:cNvCxnSpPr>
          <p:nvPr/>
        </p:nvCxnSpPr>
        <p:spPr>
          <a:xfrm>
            <a:off x="5349097" y="2888975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A6EE3A-8A8D-2145-8452-5E150EE7642C}"/>
              </a:ext>
            </a:extLst>
          </p:cNvPr>
          <p:cNvCxnSpPr>
            <a:cxnSpLocks/>
          </p:cNvCxnSpPr>
          <p:nvPr/>
        </p:nvCxnSpPr>
        <p:spPr>
          <a:xfrm>
            <a:off x="5349097" y="2869096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24DC6E-2907-E14C-825E-707C38DC2851}"/>
              </a:ext>
            </a:extLst>
          </p:cNvPr>
          <p:cNvCxnSpPr>
            <a:cxnSpLocks/>
          </p:cNvCxnSpPr>
          <p:nvPr/>
        </p:nvCxnSpPr>
        <p:spPr>
          <a:xfrm>
            <a:off x="5349097" y="2898914"/>
            <a:ext cx="907774" cy="187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EC776A-D41D-D845-873D-4A4094630F1A}"/>
              </a:ext>
            </a:extLst>
          </p:cNvPr>
          <p:cNvCxnSpPr>
            <a:cxnSpLocks/>
          </p:cNvCxnSpPr>
          <p:nvPr/>
        </p:nvCxnSpPr>
        <p:spPr>
          <a:xfrm flipV="1">
            <a:off x="5349097" y="2908854"/>
            <a:ext cx="927652" cy="112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15ADD1-1AD3-8F45-B61F-853DC5F7A90F}"/>
              </a:ext>
            </a:extLst>
          </p:cNvPr>
          <p:cNvCxnSpPr>
            <a:cxnSpLocks/>
          </p:cNvCxnSpPr>
          <p:nvPr/>
        </p:nvCxnSpPr>
        <p:spPr>
          <a:xfrm>
            <a:off x="5349097" y="3455505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572F09-C834-F649-840F-3C65F4ED4B9E}"/>
              </a:ext>
            </a:extLst>
          </p:cNvPr>
          <p:cNvCxnSpPr>
            <a:cxnSpLocks/>
          </p:cNvCxnSpPr>
          <p:nvPr/>
        </p:nvCxnSpPr>
        <p:spPr>
          <a:xfrm>
            <a:off x="5349097" y="3452607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E94797-A12D-B048-853B-05A33BCA2346}"/>
              </a:ext>
            </a:extLst>
          </p:cNvPr>
          <p:cNvCxnSpPr>
            <a:cxnSpLocks/>
          </p:cNvCxnSpPr>
          <p:nvPr/>
        </p:nvCxnSpPr>
        <p:spPr>
          <a:xfrm>
            <a:off x="5315967" y="3452607"/>
            <a:ext cx="940904" cy="119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43135-4954-1B42-9469-21E0B7F2847C}"/>
              </a:ext>
            </a:extLst>
          </p:cNvPr>
          <p:cNvCxnSpPr>
            <a:cxnSpLocks/>
          </p:cNvCxnSpPr>
          <p:nvPr/>
        </p:nvCxnSpPr>
        <p:spPr>
          <a:xfrm>
            <a:off x="5349097" y="4029135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0E7C65-7B8E-C94B-8F27-3698884DA7D6}"/>
              </a:ext>
            </a:extLst>
          </p:cNvPr>
          <p:cNvCxnSpPr>
            <a:cxnSpLocks/>
          </p:cNvCxnSpPr>
          <p:nvPr/>
        </p:nvCxnSpPr>
        <p:spPr>
          <a:xfrm flipV="1">
            <a:off x="5335845" y="2908853"/>
            <a:ext cx="927652" cy="169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3358A6-BEAC-944E-AC26-9C6EAAE1E2B8}"/>
              </a:ext>
            </a:extLst>
          </p:cNvPr>
          <p:cNvCxnSpPr>
            <a:cxnSpLocks/>
          </p:cNvCxnSpPr>
          <p:nvPr/>
        </p:nvCxnSpPr>
        <p:spPr>
          <a:xfrm flipV="1">
            <a:off x="5335845" y="3475383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059B78-F45A-8F4F-A3B2-06F144A2170E}"/>
              </a:ext>
            </a:extLst>
          </p:cNvPr>
          <p:cNvCxnSpPr>
            <a:cxnSpLocks/>
          </p:cNvCxnSpPr>
          <p:nvPr/>
        </p:nvCxnSpPr>
        <p:spPr>
          <a:xfrm flipV="1">
            <a:off x="5335845" y="4056823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44E379-6CE0-994C-93E9-2F3BCA550A48}"/>
              </a:ext>
            </a:extLst>
          </p:cNvPr>
          <p:cNvCxnSpPr>
            <a:cxnSpLocks/>
          </p:cNvCxnSpPr>
          <p:nvPr/>
        </p:nvCxnSpPr>
        <p:spPr>
          <a:xfrm flipV="1">
            <a:off x="5349098" y="4611404"/>
            <a:ext cx="914399" cy="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5AB703-87BE-494C-92C7-803411A10845}"/>
              </a:ext>
            </a:extLst>
          </p:cNvPr>
          <p:cNvCxnSpPr>
            <a:cxnSpLocks/>
          </p:cNvCxnSpPr>
          <p:nvPr/>
        </p:nvCxnSpPr>
        <p:spPr>
          <a:xfrm>
            <a:off x="6223741" y="2908853"/>
            <a:ext cx="927652" cy="56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E94F7-E1DE-CC42-BAF5-57E22585EAF0}"/>
              </a:ext>
            </a:extLst>
          </p:cNvPr>
          <p:cNvCxnSpPr>
            <a:cxnSpLocks/>
          </p:cNvCxnSpPr>
          <p:nvPr/>
        </p:nvCxnSpPr>
        <p:spPr>
          <a:xfrm>
            <a:off x="6223741" y="2888974"/>
            <a:ext cx="894522" cy="116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C44ECD-BCA3-7C48-845E-CC685C7F8322}"/>
              </a:ext>
            </a:extLst>
          </p:cNvPr>
          <p:cNvCxnSpPr>
            <a:cxnSpLocks/>
          </p:cNvCxnSpPr>
          <p:nvPr/>
        </p:nvCxnSpPr>
        <p:spPr>
          <a:xfrm>
            <a:off x="6223741" y="3475383"/>
            <a:ext cx="894522" cy="1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108691-7650-D647-B216-DE86991C609A}"/>
              </a:ext>
            </a:extLst>
          </p:cNvPr>
          <p:cNvCxnSpPr>
            <a:cxnSpLocks/>
          </p:cNvCxnSpPr>
          <p:nvPr/>
        </p:nvCxnSpPr>
        <p:spPr>
          <a:xfrm>
            <a:off x="6223741" y="3472485"/>
            <a:ext cx="901148" cy="60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80BACF-BFB5-B946-A3DB-EC737439EBD6}"/>
              </a:ext>
            </a:extLst>
          </p:cNvPr>
          <p:cNvCxnSpPr>
            <a:cxnSpLocks/>
          </p:cNvCxnSpPr>
          <p:nvPr/>
        </p:nvCxnSpPr>
        <p:spPr>
          <a:xfrm>
            <a:off x="6223741" y="4049013"/>
            <a:ext cx="927652" cy="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8565B3-B735-0142-9871-B5FDFADD402F}"/>
              </a:ext>
            </a:extLst>
          </p:cNvPr>
          <p:cNvCxnSpPr>
            <a:cxnSpLocks/>
          </p:cNvCxnSpPr>
          <p:nvPr/>
        </p:nvCxnSpPr>
        <p:spPr>
          <a:xfrm flipV="1">
            <a:off x="6210489" y="3495261"/>
            <a:ext cx="914400" cy="115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05D92E-8403-8C4C-8F8B-1B311A739310}"/>
              </a:ext>
            </a:extLst>
          </p:cNvPr>
          <p:cNvCxnSpPr>
            <a:cxnSpLocks/>
          </p:cNvCxnSpPr>
          <p:nvPr/>
        </p:nvCxnSpPr>
        <p:spPr>
          <a:xfrm flipV="1">
            <a:off x="6210489" y="4076701"/>
            <a:ext cx="927652" cy="56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4BA1396-A5FC-0A4A-8174-ADCFC73FED46}"/>
              </a:ext>
            </a:extLst>
          </p:cNvPr>
          <p:cNvSpPr/>
          <p:nvPr/>
        </p:nvSpPr>
        <p:spPr>
          <a:xfrm>
            <a:off x="7025497" y="3332921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7EEC87-D853-4B44-8EB8-DBDC0CD9EE5C}"/>
              </a:ext>
            </a:extLst>
          </p:cNvPr>
          <p:cNvSpPr/>
          <p:nvPr/>
        </p:nvSpPr>
        <p:spPr>
          <a:xfrm>
            <a:off x="7025497" y="3909391"/>
            <a:ext cx="291548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19BAFC-203B-E140-A7F7-BCFD555F5FDA}"/>
              </a:ext>
            </a:extLst>
          </p:cNvPr>
          <p:cNvCxnSpPr>
            <a:cxnSpLocks/>
            <a:endCxn id="50" idx="5"/>
          </p:cNvCxnSpPr>
          <p:nvPr/>
        </p:nvCxnSpPr>
        <p:spPr>
          <a:xfrm>
            <a:off x="5347628" y="4041914"/>
            <a:ext cx="965939" cy="68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798C550-8E3A-4741-BEE1-D9A89BCE271C}"/>
              </a:ext>
            </a:extLst>
          </p:cNvPr>
          <p:cNvSpPr/>
          <p:nvPr/>
        </p:nvSpPr>
        <p:spPr>
          <a:xfrm>
            <a:off x="6064715" y="273657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75E8B7-9D47-904C-B3D0-9D584BACDF40}"/>
              </a:ext>
            </a:extLst>
          </p:cNvPr>
          <p:cNvSpPr/>
          <p:nvPr/>
        </p:nvSpPr>
        <p:spPr>
          <a:xfrm>
            <a:off x="6064715" y="331304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FB54A29-BF73-4F40-9C9A-14479E2BA945}"/>
              </a:ext>
            </a:extLst>
          </p:cNvPr>
          <p:cNvSpPr/>
          <p:nvPr/>
        </p:nvSpPr>
        <p:spPr>
          <a:xfrm>
            <a:off x="6064715" y="388951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D18139C-5832-8D4B-982A-55C9DC3B4D3C}"/>
              </a:ext>
            </a:extLst>
          </p:cNvPr>
          <p:cNvSpPr/>
          <p:nvPr/>
        </p:nvSpPr>
        <p:spPr>
          <a:xfrm>
            <a:off x="6064715" y="4465984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9EDDD7-09FE-4E4D-9317-7108D43052B2}"/>
              </a:ext>
            </a:extLst>
          </p:cNvPr>
          <p:cNvSpPr/>
          <p:nvPr/>
        </p:nvSpPr>
        <p:spPr>
          <a:xfrm>
            <a:off x="5190071" y="271669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65A240-4989-BB4C-B074-80A3DD0443CB}"/>
              </a:ext>
            </a:extLst>
          </p:cNvPr>
          <p:cNvSpPr/>
          <p:nvPr/>
        </p:nvSpPr>
        <p:spPr>
          <a:xfrm>
            <a:off x="5190071" y="329316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5EE775-0979-CC45-9233-3BD27E2FFF3E}"/>
              </a:ext>
            </a:extLst>
          </p:cNvPr>
          <p:cNvSpPr/>
          <p:nvPr/>
        </p:nvSpPr>
        <p:spPr>
          <a:xfrm>
            <a:off x="5190071" y="386963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02B8EBB-CCAE-FD49-9F19-4ED0C28BC5F4}"/>
              </a:ext>
            </a:extLst>
          </p:cNvPr>
          <p:cNvSpPr/>
          <p:nvPr/>
        </p:nvSpPr>
        <p:spPr>
          <a:xfrm>
            <a:off x="5190071" y="4446106"/>
            <a:ext cx="291548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665B24-F22F-E644-A23F-2A25030C5324}"/>
              </a:ext>
            </a:extLst>
          </p:cNvPr>
          <p:cNvSpPr txBox="1"/>
          <p:nvPr/>
        </p:nvSpPr>
        <p:spPr>
          <a:xfrm>
            <a:off x="3900451" y="23187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D4F7EA-E3A0-9042-B8DE-B54DC64A82A6}"/>
              </a:ext>
            </a:extLst>
          </p:cNvPr>
          <p:cNvSpPr txBox="1"/>
          <p:nvPr/>
        </p:nvSpPr>
        <p:spPr>
          <a:xfrm>
            <a:off x="5248360" y="227765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AB2A91-2E68-4B49-B8F7-BC456400923F}"/>
              </a:ext>
            </a:extLst>
          </p:cNvPr>
          <p:cNvSpPr txBox="1"/>
          <p:nvPr/>
        </p:nvSpPr>
        <p:spPr>
          <a:xfrm>
            <a:off x="6961080" y="289477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00A12C0B-20C6-9F42-9141-491FFF57E8C8}"/>
              </a:ext>
            </a:extLst>
          </p:cNvPr>
          <p:cNvCxnSpPr>
            <a:stCxn id="45" idx="6"/>
            <a:endCxn id="7" idx="2"/>
          </p:cNvCxnSpPr>
          <p:nvPr/>
        </p:nvCxnSpPr>
        <p:spPr>
          <a:xfrm flipH="1">
            <a:off x="4293706" y="4061791"/>
            <a:ext cx="3023339" cy="496958"/>
          </a:xfrm>
          <a:prstGeom prst="curvedConnector5">
            <a:avLst>
              <a:gd name="adj1" fmla="val -7561"/>
              <a:gd name="adj2" fmla="val 281999"/>
              <a:gd name="adj3" fmla="val 107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794E2C60-54D0-4243-95BD-B4E3A1A443E6}"/>
              </a:ext>
            </a:extLst>
          </p:cNvPr>
          <p:cNvCxnSpPr>
            <a:cxnSpLocks/>
            <a:stCxn id="44" idx="6"/>
            <a:endCxn id="6" idx="2"/>
          </p:cNvCxnSpPr>
          <p:nvPr/>
        </p:nvCxnSpPr>
        <p:spPr>
          <a:xfrm flipH="1">
            <a:off x="4293706" y="3485321"/>
            <a:ext cx="3023339" cy="496958"/>
          </a:xfrm>
          <a:prstGeom prst="curvedConnector5">
            <a:avLst>
              <a:gd name="adj1" fmla="val -16766"/>
              <a:gd name="adj2" fmla="val 591332"/>
              <a:gd name="adj3" fmla="val 1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6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6EA2-F357-BD4F-9105-E28EB9DF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Unrolled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3E260-F0FB-7D4C-9C4F-2F2348890ABD}"/>
              </a:ext>
            </a:extLst>
          </p:cNvPr>
          <p:cNvSpPr txBox="1"/>
          <p:nvPr/>
        </p:nvSpPr>
        <p:spPr>
          <a:xfrm>
            <a:off x="2176672" y="584421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5363C-93B1-2947-9A75-17D5594CD7F9}"/>
              </a:ext>
            </a:extLst>
          </p:cNvPr>
          <p:cNvSpPr txBox="1"/>
          <p:nvPr/>
        </p:nvSpPr>
        <p:spPr>
          <a:xfrm>
            <a:off x="4436167" y="5857462"/>
            <a:ext cx="7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B42A-882F-C540-A4EC-6A68620CA9F1}"/>
              </a:ext>
            </a:extLst>
          </p:cNvPr>
          <p:cNvSpPr txBox="1"/>
          <p:nvPr/>
        </p:nvSpPr>
        <p:spPr>
          <a:xfrm>
            <a:off x="6723808" y="5857462"/>
            <a:ext cx="46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2D6FB-0D3A-454C-910C-8FFB3713BCBF}"/>
              </a:ext>
            </a:extLst>
          </p:cNvPr>
          <p:cNvSpPr txBox="1"/>
          <p:nvPr/>
        </p:nvSpPr>
        <p:spPr>
          <a:xfrm>
            <a:off x="8958048" y="5909607"/>
            <a:ext cx="4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18F45-C69A-F640-B64F-4B4DF5F618CF}"/>
              </a:ext>
            </a:extLst>
          </p:cNvPr>
          <p:cNvSpPr txBox="1"/>
          <p:nvPr/>
        </p:nvSpPr>
        <p:spPr>
          <a:xfrm>
            <a:off x="2176672" y="529424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26944-2616-0242-B790-A5382F9F9B1E}"/>
              </a:ext>
            </a:extLst>
          </p:cNvPr>
          <p:cNvSpPr txBox="1"/>
          <p:nvPr/>
        </p:nvSpPr>
        <p:spPr>
          <a:xfrm>
            <a:off x="4436167" y="530749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5685B-8131-844C-964E-A03B398263E3}"/>
              </a:ext>
            </a:extLst>
          </p:cNvPr>
          <p:cNvSpPr txBox="1"/>
          <p:nvPr/>
        </p:nvSpPr>
        <p:spPr>
          <a:xfrm>
            <a:off x="6723808" y="5307496"/>
            <a:ext cx="46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5ED48-20B0-3141-962C-B794C0A68911}"/>
              </a:ext>
            </a:extLst>
          </p:cNvPr>
          <p:cNvSpPr txBox="1"/>
          <p:nvPr/>
        </p:nvSpPr>
        <p:spPr>
          <a:xfrm>
            <a:off x="8958048" y="53596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029D4-3DE2-9646-A183-46F095EF388D}"/>
              </a:ext>
            </a:extLst>
          </p:cNvPr>
          <p:cNvSpPr/>
          <p:nvPr/>
        </p:nvSpPr>
        <p:spPr>
          <a:xfrm>
            <a:off x="1417981" y="4505742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B2007-A43D-E740-915D-9262865F50EC}"/>
              </a:ext>
            </a:extLst>
          </p:cNvPr>
          <p:cNvSpPr/>
          <p:nvPr/>
        </p:nvSpPr>
        <p:spPr>
          <a:xfrm>
            <a:off x="2047657" y="4505742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48947-06AA-2645-A4F5-D613ACCDED8C}"/>
              </a:ext>
            </a:extLst>
          </p:cNvPr>
          <p:cNvSpPr/>
          <p:nvPr/>
        </p:nvSpPr>
        <p:spPr>
          <a:xfrm>
            <a:off x="3677476" y="4567825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229318-ED46-5D4D-8330-82E372404AA4}"/>
              </a:ext>
            </a:extLst>
          </p:cNvPr>
          <p:cNvSpPr/>
          <p:nvPr/>
        </p:nvSpPr>
        <p:spPr>
          <a:xfrm>
            <a:off x="4307152" y="4567825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DD487-D534-4D4A-A2B1-DF600B24BCC0}"/>
              </a:ext>
            </a:extLst>
          </p:cNvPr>
          <p:cNvSpPr/>
          <p:nvPr/>
        </p:nvSpPr>
        <p:spPr>
          <a:xfrm>
            <a:off x="6094132" y="4541321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FC14C-6D1D-9C45-AB1C-A0A53C077244}"/>
              </a:ext>
            </a:extLst>
          </p:cNvPr>
          <p:cNvSpPr/>
          <p:nvPr/>
        </p:nvSpPr>
        <p:spPr>
          <a:xfrm>
            <a:off x="6723808" y="4541321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8BC314-5C5F-6948-844C-BD8CFD446328}"/>
              </a:ext>
            </a:extLst>
          </p:cNvPr>
          <p:cNvSpPr/>
          <p:nvPr/>
        </p:nvSpPr>
        <p:spPr>
          <a:xfrm>
            <a:off x="8166423" y="4585254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F6E9F5-9720-F346-BB99-74B31C9E5229}"/>
              </a:ext>
            </a:extLst>
          </p:cNvPr>
          <p:cNvSpPr/>
          <p:nvPr/>
        </p:nvSpPr>
        <p:spPr>
          <a:xfrm>
            <a:off x="8796099" y="4585254"/>
            <a:ext cx="530087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ACF4BC-9A91-E549-8136-7E04154DED03}"/>
              </a:ext>
            </a:extLst>
          </p:cNvPr>
          <p:cNvSpPr/>
          <p:nvPr/>
        </p:nvSpPr>
        <p:spPr>
          <a:xfrm>
            <a:off x="1417981" y="3551583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D30ED8-22E9-4A49-AC96-1757ADA18C1F}"/>
              </a:ext>
            </a:extLst>
          </p:cNvPr>
          <p:cNvSpPr/>
          <p:nvPr/>
        </p:nvSpPr>
        <p:spPr>
          <a:xfrm>
            <a:off x="3727270" y="3607991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F06F2-4CAA-D24D-BBA3-7B746CD76DCA}"/>
              </a:ext>
            </a:extLst>
          </p:cNvPr>
          <p:cNvSpPr/>
          <p:nvPr/>
        </p:nvSpPr>
        <p:spPr>
          <a:xfrm>
            <a:off x="6040106" y="3584800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8D444E-003E-3E4B-8186-1DCDD196814D}"/>
              </a:ext>
            </a:extLst>
          </p:cNvPr>
          <p:cNvSpPr/>
          <p:nvPr/>
        </p:nvSpPr>
        <p:spPr>
          <a:xfrm>
            <a:off x="8156486" y="3671711"/>
            <a:ext cx="1159763" cy="4373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D49B0B-3A36-C44F-91BA-D6FC1D58A856}"/>
              </a:ext>
            </a:extLst>
          </p:cNvPr>
          <p:cNvSpPr/>
          <p:nvPr/>
        </p:nvSpPr>
        <p:spPr>
          <a:xfrm>
            <a:off x="1843067" y="2589208"/>
            <a:ext cx="494548" cy="2849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158CB9-6E5F-8D41-ACF6-FD65CEC8F6AE}"/>
              </a:ext>
            </a:extLst>
          </p:cNvPr>
          <p:cNvSpPr/>
          <p:nvPr/>
        </p:nvSpPr>
        <p:spPr>
          <a:xfrm>
            <a:off x="4032667" y="2589208"/>
            <a:ext cx="605791" cy="2566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880F7-3061-0342-BCD1-C0A1FC4B341C}"/>
              </a:ext>
            </a:extLst>
          </p:cNvPr>
          <p:cNvSpPr/>
          <p:nvPr/>
        </p:nvSpPr>
        <p:spPr>
          <a:xfrm>
            <a:off x="6421144" y="2589207"/>
            <a:ext cx="536450" cy="327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A606E-58B9-9E41-AFE7-4EB6A38AA86B}"/>
              </a:ext>
            </a:extLst>
          </p:cNvPr>
          <p:cNvSpPr/>
          <p:nvPr/>
        </p:nvSpPr>
        <p:spPr>
          <a:xfrm>
            <a:off x="8465987" y="2599147"/>
            <a:ext cx="581612" cy="342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E58F2-E152-2144-AF0A-AABAE4FF61C7}"/>
              </a:ext>
            </a:extLst>
          </p:cNvPr>
          <p:cNvCxnSpPr>
            <a:stCxn id="12" idx="0"/>
          </p:cNvCxnSpPr>
          <p:nvPr/>
        </p:nvCxnSpPr>
        <p:spPr>
          <a:xfrm flipV="1">
            <a:off x="1683025" y="401880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D6D0C-1F16-ED47-AB94-BC19777C522E}"/>
              </a:ext>
            </a:extLst>
          </p:cNvPr>
          <p:cNvCxnSpPr/>
          <p:nvPr/>
        </p:nvCxnSpPr>
        <p:spPr>
          <a:xfrm flipV="1">
            <a:off x="2312700" y="401379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98ADBD63-D2E7-B544-8CF2-1DC036DEA268}"/>
              </a:ext>
            </a:extLst>
          </p:cNvPr>
          <p:cNvCxnSpPr>
            <a:stCxn id="21" idx="0"/>
            <a:endCxn id="15" idx="1"/>
          </p:cNvCxnSpPr>
          <p:nvPr/>
        </p:nvCxnSpPr>
        <p:spPr>
          <a:xfrm rot="16200000" flipH="1">
            <a:off x="2256661" y="3292785"/>
            <a:ext cx="1162016" cy="1679613"/>
          </a:xfrm>
          <a:prstGeom prst="curvedConnector4">
            <a:avLst>
              <a:gd name="adj1" fmla="val -19673"/>
              <a:gd name="adj2" fmla="val 6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5BD7BA-4802-844A-9332-8892521327B8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1997863" y="2874130"/>
            <a:ext cx="92478" cy="67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8D4C98-F3E3-8E44-8064-AB93B2746873}"/>
              </a:ext>
            </a:extLst>
          </p:cNvPr>
          <p:cNvCxnSpPr/>
          <p:nvPr/>
        </p:nvCxnSpPr>
        <p:spPr>
          <a:xfrm flipV="1">
            <a:off x="4008783" y="4065192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CEEC2E-6BC5-A64B-AC58-8CBBA19A6AA4}"/>
              </a:ext>
            </a:extLst>
          </p:cNvPr>
          <p:cNvCxnSpPr/>
          <p:nvPr/>
        </p:nvCxnSpPr>
        <p:spPr>
          <a:xfrm flipV="1">
            <a:off x="4638458" y="4060182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336575-1DAC-C143-81DA-4AA7F3FA95C6}"/>
              </a:ext>
            </a:extLst>
          </p:cNvPr>
          <p:cNvCxnSpPr/>
          <p:nvPr/>
        </p:nvCxnSpPr>
        <p:spPr>
          <a:xfrm flipV="1">
            <a:off x="6327919" y="403868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BD775-56A4-8F41-A8C1-86BB73371FCF}"/>
              </a:ext>
            </a:extLst>
          </p:cNvPr>
          <p:cNvCxnSpPr/>
          <p:nvPr/>
        </p:nvCxnSpPr>
        <p:spPr>
          <a:xfrm flipV="1">
            <a:off x="6957594" y="4033678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1EF1C0-7DEB-A34C-9475-BAEF12D1591B}"/>
              </a:ext>
            </a:extLst>
          </p:cNvPr>
          <p:cNvCxnSpPr>
            <a:cxnSpLocks/>
          </p:cNvCxnSpPr>
          <p:nvPr/>
        </p:nvCxnSpPr>
        <p:spPr>
          <a:xfrm flipH="1" flipV="1">
            <a:off x="4297113" y="2877443"/>
            <a:ext cx="12954" cy="7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06AAC61-12AF-3F4A-A9C5-8ED1BCE5840F}"/>
              </a:ext>
            </a:extLst>
          </p:cNvPr>
          <p:cNvCxnSpPr>
            <a:cxnSpLocks/>
            <a:stCxn id="22" idx="0"/>
            <a:endCxn id="17" idx="1"/>
          </p:cNvCxnSpPr>
          <p:nvPr/>
        </p:nvCxnSpPr>
        <p:spPr>
          <a:xfrm rot="16200000" flipH="1">
            <a:off x="4661090" y="3254053"/>
            <a:ext cx="1079104" cy="1786980"/>
          </a:xfrm>
          <a:prstGeom prst="curvedConnector4">
            <a:avLst>
              <a:gd name="adj1" fmla="val -21184"/>
              <a:gd name="adj2" fmla="val 66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0E2B8F1E-FB32-0642-A0A7-0879604C2159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6792288" y="3412500"/>
            <a:ext cx="1176816" cy="1521416"/>
          </a:xfrm>
          <a:prstGeom prst="curvedConnector4">
            <a:avLst>
              <a:gd name="adj1" fmla="val -19425"/>
              <a:gd name="adj2" fmla="val 69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31A669-4046-494B-AFF5-C3E463D787E9}"/>
              </a:ext>
            </a:extLst>
          </p:cNvPr>
          <p:cNvCxnSpPr>
            <a:cxnSpLocks/>
          </p:cNvCxnSpPr>
          <p:nvPr/>
        </p:nvCxnSpPr>
        <p:spPr>
          <a:xfrm flipH="1" flipV="1">
            <a:off x="6596439" y="2918826"/>
            <a:ext cx="12954" cy="7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F512BB-1BF6-2C47-A72E-FFDE7AF8DD80}"/>
              </a:ext>
            </a:extLst>
          </p:cNvPr>
          <p:cNvCxnSpPr/>
          <p:nvPr/>
        </p:nvCxnSpPr>
        <p:spPr>
          <a:xfrm flipV="1">
            <a:off x="8417924" y="4101584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04802D-CAC1-A44C-82A6-1E1086DB3004}"/>
              </a:ext>
            </a:extLst>
          </p:cNvPr>
          <p:cNvCxnSpPr/>
          <p:nvPr/>
        </p:nvCxnSpPr>
        <p:spPr>
          <a:xfrm flipV="1">
            <a:off x="9047599" y="4096574"/>
            <a:ext cx="26505" cy="4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65F383-227A-0541-91F0-1D9DC2D98A4E}"/>
              </a:ext>
            </a:extLst>
          </p:cNvPr>
          <p:cNvCxnSpPr>
            <a:cxnSpLocks/>
          </p:cNvCxnSpPr>
          <p:nvPr/>
        </p:nvCxnSpPr>
        <p:spPr>
          <a:xfrm flipH="1" flipV="1">
            <a:off x="8650125" y="2941163"/>
            <a:ext cx="12954" cy="73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CEF-545F-4B77-8ABA-18B3F995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Traditional 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FEFF-C32D-456A-BB62-0D42B836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X = Input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z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 = Sigmoid(W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 X + B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z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= Sigmoid(W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 z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 + B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z</a:t>
            </a:r>
            <a:r>
              <a:rPr lang="en-US" baseline="-25000" dirty="0">
                <a:cs typeface="Calibri"/>
              </a:rPr>
              <a:t>3</a:t>
            </a:r>
            <a:r>
              <a:rPr lang="en-US" dirty="0">
                <a:cs typeface="Calibri"/>
              </a:rPr>
              <a:t> = Sigmoid(W</a:t>
            </a:r>
            <a:r>
              <a:rPr lang="en-US" baseline="-25000" dirty="0">
                <a:cs typeface="Calibri"/>
              </a:rPr>
              <a:t>3</a:t>
            </a:r>
            <a:r>
              <a:rPr lang="en-US" dirty="0">
                <a:cs typeface="Calibri"/>
              </a:rPr>
              <a:t> z</a:t>
            </a:r>
            <a:r>
              <a:rPr lang="en-US" baseline="-25000" dirty="0">
                <a:cs typeface="Calibri"/>
              </a:rPr>
              <a:t>2</a:t>
            </a:r>
            <a:r>
              <a:rPr lang="en-US" dirty="0">
                <a:cs typeface="Calibri"/>
              </a:rPr>
              <a:t> + B</a:t>
            </a:r>
            <a:r>
              <a:rPr lang="en-US" baseline="-25000" dirty="0">
                <a:cs typeface="Calibri"/>
              </a:rPr>
              <a:t>3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Prediction =  Sigmoid(W</a:t>
            </a:r>
            <a:r>
              <a:rPr lang="en-US" baseline="-25000" dirty="0">
                <a:cs typeface="Calibri"/>
              </a:rPr>
              <a:t>4</a:t>
            </a:r>
            <a:r>
              <a:rPr lang="en-US" dirty="0">
                <a:cs typeface="Calibri"/>
              </a:rPr>
              <a:t> z</a:t>
            </a:r>
            <a:r>
              <a:rPr lang="en-US" baseline="-25000" dirty="0">
                <a:cs typeface="Calibri"/>
              </a:rPr>
              <a:t>3</a:t>
            </a:r>
            <a:r>
              <a:rPr lang="en-US" dirty="0">
                <a:cs typeface="Calibri"/>
              </a:rPr>
              <a:t> + B</a:t>
            </a:r>
            <a:r>
              <a:rPr lang="en-US" baseline="-25000" dirty="0">
                <a:cs typeface="Calibri"/>
              </a:rPr>
              <a:t>3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591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CEF-545F-4B77-8ABA-18B3F995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Recurrent 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FEFF-C32D-456A-BB62-0D42B836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[x0,x1,x2,x3] = Input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z</a:t>
            </a:r>
            <a:r>
              <a:rPr lang="en-US" baseline="-25000" dirty="0">
                <a:cs typeface="Calibri"/>
              </a:rPr>
              <a:t>1</a:t>
            </a:r>
            <a:r>
              <a:rPr lang="en-US" dirty="0">
                <a:cs typeface="Calibri"/>
              </a:rPr>
              <a:t> = Sigmoid(W(x</a:t>
            </a:r>
            <a:r>
              <a:rPr lang="en-US" baseline="-25000" dirty="0">
                <a:cs typeface="Calibri"/>
              </a:rPr>
              <a:t>0</a:t>
            </a:r>
            <a:r>
              <a:rPr lang="en-US" dirty="0">
                <a:cs typeface="Calibri"/>
              </a:rPr>
              <a:t> , z</a:t>
            </a:r>
            <a:r>
              <a:rPr lang="en-US" baseline="-25000" dirty="0">
                <a:cs typeface="Calibri"/>
              </a:rPr>
              <a:t>0</a:t>
            </a:r>
            <a:r>
              <a:rPr lang="en-US" dirty="0">
                <a:cs typeface="Calibri"/>
              </a:rPr>
              <a:t>)+ B)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z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= Sigmoid(W(x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, z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)+ B)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z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 = Sigmoid(W(x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 , z</a:t>
            </a:r>
            <a:r>
              <a:rPr lang="en-US" baseline="-250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)+ B)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Prediction =  </a:t>
            </a:r>
            <a:r>
              <a:rPr lang="en-US" dirty="0">
                <a:ea typeface="+mn-lt"/>
                <a:cs typeface="+mn-lt"/>
              </a:rPr>
              <a:t>Sigmoid(W(x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 , z</a:t>
            </a:r>
            <a:r>
              <a:rPr lang="en-US" baseline="-25000" dirty="0">
                <a:ea typeface="+mn-lt"/>
                <a:cs typeface="+mn-lt"/>
              </a:rPr>
              <a:t>3</a:t>
            </a:r>
            <a:r>
              <a:rPr lang="en-US" dirty="0">
                <a:ea typeface="+mn-lt"/>
                <a:cs typeface="+mn-lt"/>
              </a:rPr>
              <a:t>)+ B)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D5128-C728-4D9D-9469-C89595E174A5}"/>
              </a:ext>
            </a:extLst>
          </p:cNvPr>
          <p:cNvSpPr txBox="1"/>
          <p:nvPr/>
        </p:nvSpPr>
        <p:spPr>
          <a:xfrm>
            <a:off x="7352748" y="1963529"/>
            <a:ext cx="46537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x,z</a:t>
            </a:r>
            <a:r>
              <a:rPr lang="en-US" dirty="0"/>
              <a:t>) hear means concatenate so if x0 is a word vector of size 5 and the hidden layer has 6 outputs the vector is:</a:t>
            </a:r>
          </a:p>
          <a:p>
            <a:r>
              <a:rPr lang="en-US" dirty="0">
                <a:cs typeface="Calibri"/>
              </a:rPr>
              <a:t>(x</a:t>
            </a:r>
            <a:r>
              <a:rPr lang="en-US" baseline="-25000" dirty="0">
                <a:cs typeface="Calibri"/>
              </a:rPr>
              <a:t>00</a:t>
            </a:r>
            <a:r>
              <a:rPr lang="en-US" dirty="0">
                <a:cs typeface="Calibri"/>
              </a:rPr>
              <a:t>,x</a:t>
            </a:r>
            <a:r>
              <a:rPr lang="en-US" baseline="-25000" dirty="0">
                <a:cs typeface="Calibri"/>
              </a:rPr>
              <a:t>01</a:t>
            </a:r>
            <a:r>
              <a:rPr lang="en-US" dirty="0">
                <a:cs typeface="Calibri"/>
              </a:rPr>
              <a:t>,x</a:t>
            </a:r>
            <a:r>
              <a:rPr lang="en-US" baseline="-25000" dirty="0">
                <a:cs typeface="Calibri"/>
              </a:rPr>
              <a:t>02</a:t>
            </a:r>
            <a:r>
              <a:rPr lang="en-US" dirty="0">
                <a:cs typeface="Calibri"/>
              </a:rPr>
              <a:t>,x</a:t>
            </a:r>
            <a:r>
              <a:rPr lang="en-US" baseline="-25000" dirty="0">
                <a:cs typeface="Calibri"/>
              </a:rPr>
              <a:t>03</a:t>
            </a:r>
            <a:r>
              <a:rPr lang="en-US" dirty="0">
                <a:cs typeface="Calibri"/>
              </a:rPr>
              <a:t>,x</a:t>
            </a:r>
            <a:r>
              <a:rPr lang="en-US" baseline="-25000" dirty="0">
                <a:cs typeface="Calibri"/>
              </a:rPr>
              <a:t>04</a:t>
            </a:r>
            <a:r>
              <a:rPr lang="en-US" dirty="0">
                <a:cs typeface="Calibri"/>
              </a:rPr>
              <a:t>,z</a:t>
            </a:r>
            <a:r>
              <a:rPr lang="en-US" baseline="-25000" dirty="0">
                <a:cs typeface="Calibri"/>
              </a:rPr>
              <a:t>00</a:t>
            </a:r>
            <a:r>
              <a:rPr lang="en-US" dirty="0">
                <a:cs typeface="Calibri"/>
              </a:rPr>
              <a:t>,z</a:t>
            </a:r>
            <a:r>
              <a:rPr lang="en-US" baseline="-25000" dirty="0">
                <a:cs typeface="Calibri"/>
              </a:rPr>
              <a:t>01</a:t>
            </a:r>
            <a:r>
              <a:rPr lang="en-US" dirty="0">
                <a:cs typeface="Calibri"/>
              </a:rPr>
              <a:t>,z</a:t>
            </a:r>
            <a:r>
              <a:rPr lang="en-US" baseline="-25000" dirty="0">
                <a:cs typeface="Calibri"/>
              </a:rPr>
              <a:t>02</a:t>
            </a:r>
            <a:r>
              <a:rPr lang="en-US" dirty="0">
                <a:cs typeface="Calibri"/>
              </a:rPr>
              <a:t>,z</a:t>
            </a:r>
            <a:r>
              <a:rPr lang="en-US" baseline="-25000" dirty="0">
                <a:cs typeface="Calibri"/>
              </a:rPr>
              <a:t>03</a:t>
            </a:r>
            <a:r>
              <a:rPr lang="en-US" dirty="0">
                <a:cs typeface="Calibri"/>
              </a:rPr>
              <a:t>,z</a:t>
            </a:r>
            <a:r>
              <a:rPr lang="en-US" baseline="-25000" dirty="0">
                <a:cs typeface="Calibri"/>
              </a:rPr>
              <a:t>04</a:t>
            </a:r>
            <a:r>
              <a:rPr lang="en-US" dirty="0">
                <a:cs typeface="Calibri"/>
              </a:rPr>
              <a:t>,z</a:t>
            </a:r>
            <a:r>
              <a:rPr lang="en-US" baseline="-25000" dirty="0">
                <a:cs typeface="Calibri"/>
              </a:rPr>
              <a:t>05</a:t>
            </a:r>
            <a:r>
              <a:rPr lang="en-US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156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434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Basic Neural Net Review and Recurrent Nets</vt:lpstr>
      <vt:lpstr>What is a basic neural network</vt:lpstr>
      <vt:lpstr>Recurrent Neural Networks</vt:lpstr>
      <vt:lpstr>Is language position dependent?</vt:lpstr>
      <vt:lpstr>The basic network</vt:lpstr>
      <vt:lpstr>The Recurrent Network: Take the output and use it as input for the next loop.</vt:lpstr>
      <vt:lpstr>RNN Unrolled</vt:lpstr>
      <vt:lpstr>Traditional Neural Network</vt:lpstr>
      <vt:lpstr>Recurrent Neural Network</vt:lpstr>
      <vt:lpstr>Why are there 3 Weight Matrices in Tensorflow?</vt:lpstr>
      <vt:lpstr>It’s the same.....</vt:lpstr>
      <vt:lpstr>RNN is the first step to memory</vt:lpstr>
      <vt:lpstr>RNN Introduces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Neural Net Review and Recurrent Nets</dc:title>
  <dc:creator>Robert Slater</dc:creator>
  <cp:lastModifiedBy>Robert Slater</cp:lastModifiedBy>
  <cp:revision>270</cp:revision>
  <dcterms:created xsi:type="dcterms:W3CDTF">2019-01-28T21:57:59Z</dcterms:created>
  <dcterms:modified xsi:type="dcterms:W3CDTF">2020-05-29T01:34:10Z</dcterms:modified>
</cp:coreProperties>
</file>