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728AE9-83CB-B1CE-F554-EF08CCDCC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696251-60E7-9E2B-5089-CF7C4A1DE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5D8196-8B90-87A7-5944-0373F86E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E84B-FEF4-4DE2-9764-2BAB19043997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733311-ED67-B9B2-1C3F-6CF65224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84EB4F-E368-1D59-1EFE-D9BA5CB9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AC-5959-42A7-9FF6-B9CE52AA5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00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F75E1-9FE6-E6DE-2925-F931DED2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DE189B-9022-9DBF-7CDD-166628F61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82B80A-C1D5-8BA5-4D0E-99E19AE7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E84B-FEF4-4DE2-9764-2BAB19043997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187DF7-F017-9C86-C71D-820A0311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D57422-D6ED-8747-57E7-6997D5A6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AC-5959-42A7-9FF6-B9CE52AA5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45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4EA7FB8-BDB9-CF75-6261-E39834099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437903-BD18-4CFE-DB13-7F9229B37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78C645-9942-0F21-7245-CD213AC9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E84B-FEF4-4DE2-9764-2BAB19043997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E4A334-F72E-BA8B-8BA5-CDF49805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C468C7-6F85-4EB2-E7E7-7F634D95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AC-5959-42A7-9FF6-B9CE52AA5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71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91564A-E89F-595F-7E3E-2F364EE5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EF810-AAF9-2B94-A4E9-42EB58CBB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FFC95A-6148-8B60-8059-345B37F7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E84B-FEF4-4DE2-9764-2BAB19043997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FD38DC-E820-B6C3-BE2B-29C740F5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F892EA-60AB-71F5-5354-75EC29D7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AC-5959-42A7-9FF6-B9CE52AA5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28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266604-A3DC-8FE7-6917-4D02FD89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45CE2A-3736-B1D2-7866-7AAFDAF58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BBFF11-DFFC-714D-03FD-0EE805E3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E84B-FEF4-4DE2-9764-2BAB19043997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3558F0-2927-750C-8A25-A35E8F4E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F591FD-1998-5757-98BB-CCD3062B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AC-5959-42A7-9FF6-B9CE52AA5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81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82C96B-5EA8-B906-1F37-47203D82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300FDD-970A-AE2B-7D2C-A15058A09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7C1218-826F-61CD-086B-170D61CEF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A5C303-8D4C-F917-5137-5E42A562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E84B-FEF4-4DE2-9764-2BAB19043997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85EDC3-D41E-9663-755B-D3D11561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AA0E21-C148-F9FA-0D15-A444B788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AC-5959-42A7-9FF6-B9CE52AA5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6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8ABFC0-BDAE-B812-7911-48185060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9CFD2E-43AB-F086-250C-7AFD15724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BA8AC1-FD13-A501-81DD-FEC287C1B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978BE40-FCFC-7DBF-14F0-45A7E97CB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AEB6385-3319-AA03-12C4-895CE8731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D44DEB3-47AA-0202-11BD-26EE5071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E84B-FEF4-4DE2-9764-2BAB19043997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BAD1075-FD36-FC0B-8E47-E9B60AB8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CE1AA57-8645-FD02-BCE9-5881509E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AC-5959-42A7-9FF6-B9CE52AA5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94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C4607-FD76-5CDB-9AFB-7977D19A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73AB3AE-C9DE-E6EB-E05A-AA94DA3A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E84B-FEF4-4DE2-9764-2BAB19043997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2E07B0-0D69-C2F6-90F1-CF4111C0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E409E8-39B7-A25A-CBC8-27D69ECE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AC-5959-42A7-9FF6-B9CE52AA5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01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F6301D-5110-64CA-7102-D644E91F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E84B-FEF4-4DE2-9764-2BAB19043997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F9D9A8D-090E-0B90-D344-29ABDC42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F7AC26-E343-6C14-DAA0-9497AC0B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AC-5959-42A7-9FF6-B9CE52AA5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30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5CE4BE-1AA4-4CA4-3591-2CAFD5FD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62FCE5-5AFE-2CE1-5804-63D9BC3B6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5B9BBF-DF18-925E-EE82-87B468FFD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2E74B1-00F0-F4FF-3CF1-862C068DB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E84B-FEF4-4DE2-9764-2BAB19043997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AC9F94-54C1-A933-7E9E-FF38876F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68CA95-DB10-35A3-FB60-1F9C2B1B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AC-5959-42A7-9FF6-B9CE52AA5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87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E21A5-1565-7A35-269F-CE747ECC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1D4BE15-C8E1-6EF4-649A-8331EDE9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669951A-AF83-7BD0-96D1-022C6E695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C5A5D0-E638-B887-48CD-251643A9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E84B-FEF4-4DE2-9764-2BAB19043997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7EE3A6-DC80-3606-6F03-DF15FEBD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1A91D0-DA1D-A5C8-D058-17443EC0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AC-5959-42A7-9FF6-B9CE52AA5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48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848AC1E-8A1C-97D9-93E2-686CF250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38605A-BFEB-4EEB-237D-A37EFA6FA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C502D6-5F9E-59BD-C85C-68ABF4E4E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7E84B-FEF4-4DE2-9764-2BAB19043997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DCF5CF-8683-CF49-F839-F6D488B1A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D1C75D-2DA3-E100-F5A1-5C45852C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BECAC-5959-42A7-9FF6-B9CE52AA5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94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B96629FE-0FC8-1738-6CCF-074E74531B89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91F8D613-8635-68EA-812F-DAA4DCC8513B}"/>
                </a:ext>
              </a:extLst>
            </p:cNvPr>
            <p:cNvGrpSpPr/>
            <p:nvPr/>
          </p:nvGrpSpPr>
          <p:grpSpPr>
            <a:xfrm>
              <a:off x="552" y="0"/>
              <a:ext cx="12191448" cy="6858000"/>
              <a:chOff x="552" y="0"/>
              <a:chExt cx="12191448" cy="6858000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D1A0BA3A-0B26-AF07-A933-4E6B6ED49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52" y="0"/>
                <a:ext cx="7075026" cy="6858000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688ACA9-B54B-CDD0-86A0-24163FE7F166}"/>
                  </a:ext>
                </a:extLst>
              </p:cNvPr>
              <p:cNvSpPr/>
              <p:nvPr/>
            </p:nvSpPr>
            <p:spPr>
              <a:xfrm>
                <a:off x="5103494" y="949911"/>
                <a:ext cx="745724" cy="569946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E5AC3A7-23A4-6C11-956D-646F41070C67}"/>
                  </a:ext>
                </a:extLst>
              </p:cNvPr>
              <p:cNvSpPr txBox="1"/>
              <p:nvPr/>
            </p:nvSpPr>
            <p:spPr>
              <a:xfrm>
                <a:off x="7201531" y="1460296"/>
                <a:ext cx="4990469" cy="2629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zh-TW" altLang="en-US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基本說明</a:t>
                </a:r>
                <a:endPara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lnSpc>
                    <a:spcPct val="105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4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小計</a:t>
                </a: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欄位會吃</a:t>
                </a:r>
                <a:r>
                  <a:rPr lang="zh-TW" altLang="en-US" sz="14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說明</a:t>
                </a: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欄位的內容</a:t>
                </a:r>
                <a:b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如果是數值、計算式，皆可直接求出結果</a:t>
                </a:r>
                <a:b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若為文字，如「每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</a:t>
                </a: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米一處」，則透過手動小計獲得結果</a:t>
                </a:r>
                <a:endPara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lnSpc>
                    <a:spcPct val="105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4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單位</a:t>
                </a: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欄位將用於工程數量統計表的單位填入</a:t>
                </a:r>
                <a:endPara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lnSpc>
                    <a:spcPct val="105000"/>
                  </a:lnSpc>
                  <a:buFont typeface="Arial" panose="020B0604020202020204" pitchFamily="34" charset="0"/>
                  <a:buChar char="•"/>
                </a:pPr>
                <a:endParaRPr lang="en-US" altLang="zh-TW" sz="14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zh-TW" altLang="en-US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原則</a:t>
                </a:r>
                <a:endPara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lnSpc>
                    <a:spcPct val="105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4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工程項次</a:t>
                </a: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必須為中文，如一、二、三</a:t>
                </a:r>
                <a:b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用來分析指定工程使用的元件與材料</a:t>
                </a:r>
                <a:endPara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lnSpc>
                    <a:spcPct val="105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4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元件需填入底色</a:t>
                </a: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，與材料做區分</a:t>
                </a:r>
                <a:endPara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lnSpc>
                    <a:spcPct val="105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元件與</a:t>
                </a:r>
                <a:r>
                  <a:rPr lang="zh-TW" altLang="en-US" sz="14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元件之間以空白列</a:t>
                </a: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隔開</a:t>
                </a: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658A222-6B52-C144-C1D0-9D306814B2CB}"/>
                  </a:ext>
                </a:extLst>
              </p:cNvPr>
              <p:cNvSpPr txBox="1"/>
              <p:nvPr/>
            </p:nvSpPr>
            <p:spPr>
              <a:xfrm>
                <a:off x="7230385" y="5340627"/>
                <a:ext cx="4961615" cy="1466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zh-TW" altLang="en-US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</a:t>
                </a:r>
                <a:endPara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lnSpc>
                    <a:spcPct val="105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4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工程編號</a:t>
                </a: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為阿拉伯數字</a:t>
                </a:r>
                <a:b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例如要處理橋梁工程，橋梁工程項次為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【</a:t>
                </a: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】</a:t>
                </a: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，故填 </a:t>
                </a:r>
                <a:r>
                  <a:rPr lang="en-US" altLang="zh-TW" sz="1400" b="1" u="sng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</a:p>
              <a:p>
                <a:pPr marL="285750" indent="-285750">
                  <a:lnSpc>
                    <a:spcPct val="105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4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目標工程數量統計表中的元件、材料需與工程項次一致</a:t>
                </a:r>
                <a:br>
                  <a:rPr lang="en-US" altLang="zh-TW" sz="14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例如橋梁工程統計表的元件、材料，都必須屬於橋梁工程</a:t>
                </a:r>
                <a:endPara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05000"/>
                  </a:lnSpc>
                </a:pP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2C1538A4-960D-20C2-4C8F-852C125C0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5340627"/>
              <a:ext cx="7075579" cy="151737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9525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88967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95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145</Words>
  <Application>Microsoft Office PowerPoint</Application>
  <PresentationFormat>寬螢幕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冠廷 李</dc:creator>
  <cp:lastModifiedBy>冠廷 李</cp:lastModifiedBy>
  <cp:revision>1</cp:revision>
  <dcterms:created xsi:type="dcterms:W3CDTF">2023-04-18T09:10:05Z</dcterms:created>
  <dcterms:modified xsi:type="dcterms:W3CDTF">2023-04-18T09:29:15Z</dcterms:modified>
</cp:coreProperties>
</file>