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56a5f3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256a5f3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046676d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f046676d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f98cd4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12f98cd4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f98cd4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f98cd4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46676d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f046676d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2f98cd41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2f98cd41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f98cd41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12f98cd41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f98cd41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12f98cd41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046676db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046676d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2f98cd41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12f98cd41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0af8e70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0af8e70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0af8e70f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80af8e70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2b7e1bc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d2b7e1bc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f6b2e99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2f6b2e99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f6b2e9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12f6b2e9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2f6b2e99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12f6b2e9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2f6b2e99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12f6b2e99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f6b2e9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2f6b2e9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8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8417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Анонимные функции. Замыкания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015425" y="3760250"/>
            <a:ext cx="4485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Знакомство с функциональными выражениями. Принципы работы функций. Замыкания.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Функция как значение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Функция — это тоже значение</a:t>
            </a:r>
            <a:endParaRPr/>
          </a:p>
        </p:txBody>
      </p:sp>
      <p:pic>
        <p:nvPicPr>
          <p:cNvPr descr="Снимок экрана 2017-03-20 в 15.22.28.png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25" y="1569075"/>
            <a:ext cx="4974051" cy="29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Первоклассное значение — это значение, с котор</a:t>
            </a:r>
            <a:r>
              <a:rPr lang="en-US" sz="1600">
                <a:solidFill>
                  <a:srgbClr val="2C2D30"/>
                </a:solidFill>
              </a:rPr>
              <a:t>о</a:t>
            </a:r>
            <a:r>
              <a:rPr lang="en-US" sz="1600">
                <a:solidFill>
                  <a:srgbClr val="2C2D30"/>
                </a:solidFill>
              </a:rPr>
              <a:t>м можно выполнять следующие операции: 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присвоение значения переменной или свойству;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передача значения функции;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возврат значения из функции.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Функция — это тоже значение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Помимо присваивания функции переменной можно: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передать функцию в функцию, чтобы вызвать ее внутри;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вернуть из функции функцию.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3" name="Google Shape;163;p3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Функция — это тоже значение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Анонимные функции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Анонимные функции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Анонимными называются те функции, которые определяются без указания имени.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Анонимные функции</a:t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Преимущество анонимных функций в том, что в определенных ситуациях они делают код более лаконичным, четким, удобочитаемым и эффективным, зачастую упрощая его сопровождение.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Анонимные функции</a:t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Функции, которые определяются на верхнем уровне кода, имеют глобальную область видимости, тогда как определяемые внутри других функций — только локальную.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Замыкания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Замыкание</a:t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Это функция вместе с сопутствующим окружением.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Поведение функций в JS.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Функция как значение.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Анонимные функции.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Замыкания.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Замыкание</a:t>
            </a:r>
            <a:endParaRPr/>
          </a:p>
        </p:txBody>
      </p:sp>
      <p:sp>
        <p:nvSpPr>
          <p:cNvPr id="203" name="Google Shape;203;p37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Eсли взять функцию вместе с ее окружением, получится замыкание.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</a:t>
            </a:r>
            <a:r>
              <a:rPr lang="en-US" sz="3200">
                <a:solidFill>
                  <a:srgbClr val="F9F9FB"/>
                </a:solidFill>
              </a:rPr>
              <a:t>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14" name="Google Shape;214;p39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Для практикума из седьмого занятия продумать, где можно применить замыкания.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Не выполняя кода (приведен в методичке), ответить, что выведет браузер и почему.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Поведение функций в JS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Поведение function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36275" y="1753625"/>
            <a:ext cx="6854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Ключевое слово </a:t>
            </a:r>
            <a:r>
              <a:rPr b="1" lang="en-US" sz="1600">
                <a:solidFill>
                  <a:srgbClr val="2C2D30"/>
                </a:solidFill>
              </a:rPr>
              <a:t>function</a:t>
            </a:r>
            <a:r>
              <a:rPr lang="en-US" sz="1600">
                <a:solidFill>
                  <a:srgbClr val="2C2D30"/>
                </a:solidFill>
              </a:rPr>
              <a:t> может применяться двумя способами.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Объявляем функцию</a:t>
            </a:r>
            <a:endParaRPr/>
          </a:p>
        </p:txBody>
      </p:sp>
      <p:pic>
        <p:nvPicPr>
          <p:cNvPr descr="Снимок экрана 2017-03-20 в 15.04.05.png" id="114" name="Google Shape;114;p22"/>
          <p:cNvPicPr preferRelativeResize="0"/>
          <p:nvPr/>
        </p:nvPicPr>
        <p:blipFill rotWithShape="1">
          <a:blip r:embed="rId3">
            <a:alphaModFix/>
          </a:blip>
          <a:srcRect b="54495" l="0" r="0" t="0"/>
          <a:stretch/>
        </p:blipFill>
        <p:spPr>
          <a:xfrm>
            <a:off x="1884225" y="2858700"/>
            <a:ext cx="5238551" cy="11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1146075" y="2858575"/>
            <a:ext cx="6972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22222"/>
                </a:solidFill>
              </a:rPr>
              <a:t>1</a:t>
            </a:r>
            <a:endParaRPr sz="3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Задаем функцию</a:t>
            </a:r>
            <a:endParaRPr/>
          </a:p>
        </p:txBody>
      </p:sp>
      <p:pic>
        <p:nvPicPr>
          <p:cNvPr descr="Снимок экрана 2017-03-20 в 15.04.05.png"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46349"/>
          <a:stretch/>
        </p:blipFill>
        <p:spPr>
          <a:xfrm>
            <a:off x="1826425" y="2748575"/>
            <a:ext cx="5238551" cy="13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146075" y="2748575"/>
            <a:ext cx="697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Поведение function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1136275" y="1753625"/>
            <a:ext cx="6854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процессе чтения кода браузер в первую очередь производит поиск </a:t>
            </a:r>
            <a:r>
              <a:rPr b="1" lang="en-US"/>
              <a:t>объявлений </a:t>
            </a:r>
            <a:r>
              <a:rPr lang="en-US"/>
              <a:t>функций.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Поведение function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1310850" y="1753625"/>
            <a:ext cx="6854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</a:t>
            </a:r>
            <a:r>
              <a:rPr lang="en-US"/>
              <a:t> все объявления будут найдены и обработаны, работа с кодом переключается на выполнение последовательных инструкций от начала кода.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Поведение function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1136275" y="1753625"/>
            <a:ext cx="6854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Функциональные выражения попадают в работу только после начала действий с переменными.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