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5385a5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c5385a5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426fb4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2426fb4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2b7e1bc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d2b7e1bc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dbb2d61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ddbb2d61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dbb2d6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ddbb2d6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11be8e8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811be8e8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d8c6d24f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9d8c6d24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Google Shape;8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3"/>
            <a:ext cx="266790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Базовый уровень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47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7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947250" y="1828975"/>
            <a:ext cx="48417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Практикум. 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Игра «Змейка»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929400" y="3251800"/>
            <a:ext cx="4390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AAA9"/>
                </a:solidFill>
              </a:rPr>
              <a:t>Создание большой браузерной игры.</a:t>
            </a:r>
            <a:endParaRPr sz="2000">
              <a:solidFill>
                <a:srgbClr val="A6AA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850276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Практикум.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Практикум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игра змейка"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211" y="809632"/>
            <a:ext cx="6191400" cy="3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задание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136025" y="576025"/>
            <a:ext cx="6854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Реализовать страницу корзины: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Добавить возможность не только смотреть состав корзины, но и редактировать его, обновляя общую стоимость или выводя сообщение «Корзина пуста».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На странице корзины: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Сделать отдельные блоки «Состав корзины», «Адрес доставки», «Комментарий»;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Сделать эти поля сворачиваемыми;</a:t>
            </a:r>
            <a:endParaRPr>
              <a:solidFill>
                <a:srgbClr val="2C2D3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400"/>
              <a:buAutoNum type="alphaLcPeriod"/>
            </a:pPr>
            <a:r>
              <a:rPr lang="en-US">
                <a:solidFill>
                  <a:srgbClr val="2C2D30"/>
                </a:solidFill>
              </a:rPr>
              <a:t>Заполнять поля по очереди, то есть давать посмотреть состав корзины, внизу которого есть кнопка «Далее». Если нажать ее, сворачивается «Состав корзины» и открывается «Адрес доставки» и так далее.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136025" y="576025"/>
            <a:ext cx="6854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Практическое</a:t>
            </a:r>
            <a:r>
              <a:rPr lang="en-US" sz="3008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136275" y="1940025"/>
            <a:ext cx="6854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* Убрать границы поля: пересекая их, змейка должна появляться с противоположной стороны.</a:t>
            </a:r>
            <a:endParaRPr>
              <a:solidFill>
                <a:srgbClr val="2C2D3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400"/>
              <a:buAutoNum type="arabicPeriod"/>
            </a:pPr>
            <a:r>
              <a:rPr lang="en-US">
                <a:solidFill>
                  <a:srgbClr val="2C2D30"/>
                </a:solidFill>
              </a:rPr>
              <a:t>* Для задачи со звездочкой из шестого урока реализовать функционал переключения между картинками по стрелкам на клавиатуре.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</a:t>
            </a:r>
            <a:endParaRPr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