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56a5f3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256a5f3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2b7e1bce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d2b7e1bc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2b7e1bce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d2b7e1bce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dd8f18f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dd8f18f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dd8f18f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5dd8f18f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dd8f18f3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5dd8f18f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426fb4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2426fb4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2a1fe90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d2a1fe90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2b7e1bc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d2b7e1bc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2a1fe90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d2a1fe90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2426fb46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12426fb4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56a5f3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1256a5f3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5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3722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Введение в DOM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AAA9"/>
                </a:solidFill>
              </a:rPr>
              <a:t>Модель документа и работа с ней при помощи JavaScript. </a:t>
            </a:r>
            <a:endParaRPr sz="2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Загрузка DOM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Если код стартует, не дожидаясь загрузки, — скорее всего, модель DOM не будет полностью построена. Вы будете пытаться работать с ожидаемыми, но пока не существующими элементами.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Загрузка DOM</a:t>
            </a:r>
            <a:endParaRPr/>
          </a:p>
        </p:txBody>
      </p:sp>
      <p:pic>
        <p:nvPicPr>
          <p:cNvPr descr="Снимок экрана 2017-03-16 в 16.06.45.png"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25" y="2324425"/>
            <a:ext cx="6854400" cy="146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Создание элементов DOM</a:t>
            </a:r>
            <a:endParaRPr/>
          </a:p>
        </p:txBody>
      </p:sp>
      <p:pic>
        <p:nvPicPr>
          <p:cNvPr descr="Снимок экрана 2017-03-16 в 16.08.45.png"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25" y="2019625"/>
            <a:ext cx="6854398" cy="41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6 в 16.08.57.png"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025" y="2802217"/>
            <a:ext cx="6854400" cy="6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 задание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Создать функцию, генерирующую шахматную доску. Можно использовать любые html-теги. Доска должна быть верно разлинована на черные и белые ячейки. Строки должны нумероваться числами от 1 до 8, столбцы — латинскими буквами A, B, C, D, E, F, G, H.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just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2"/>
            </a:pPr>
            <a:r>
              <a:rPr lang="en-US">
                <a:solidFill>
                  <a:srgbClr val="2C2D30"/>
                </a:solidFill>
              </a:rPr>
              <a:t>Сделать генерацию корзины динамической: верстка корзины не должна находиться в HTML-структуре. Там должен быть только </a:t>
            </a:r>
            <a:r>
              <a:rPr b="1" lang="en-US">
                <a:solidFill>
                  <a:srgbClr val="2C2D30"/>
                </a:solidFill>
              </a:rPr>
              <a:t>div</a:t>
            </a:r>
            <a:r>
              <a:rPr lang="en-US">
                <a:solidFill>
                  <a:srgbClr val="2C2D30"/>
                </a:solidFill>
              </a:rPr>
              <a:t>, в который будет вставляться корзина, сгенерированная на базе JS: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Пустая корзина должна выводить строку «Корзина пуста»;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Наполненная должна выводить «В корзине: </a:t>
            </a:r>
            <a:r>
              <a:rPr b="1" lang="en-US">
                <a:solidFill>
                  <a:srgbClr val="2C2D30"/>
                </a:solidFill>
              </a:rPr>
              <a:t>n</a:t>
            </a:r>
            <a:r>
              <a:rPr lang="en-US">
                <a:solidFill>
                  <a:srgbClr val="2C2D30"/>
                </a:solidFill>
              </a:rPr>
              <a:t> товаров на сумму </a:t>
            </a:r>
            <a:r>
              <a:rPr b="1" lang="en-US">
                <a:solidFill>
                  <a:srgbClr val="2C2D30"/>
                </a:solidFill>
              </a:rPr>
              <a:t>m</a:t>
            </a:r>
            <a:r>
              <a:rPr lang="en-US">
                <a:solidFill>
                  <a:srgbClr val="2C2D30"/>
                </a:solidFill>
              </a:rPr>
              <a:t> рублей».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 startAt="2"/>
            </a:pPr>
            <a:r>
              <a:rPr lang="en-US">
                <a:solidFill>
                  <a:srgbClr val="2C2D30"/>
                </a:solidFill>
              </a:rPr>
              <a:t>* Сделать так, чтобы товары в каталоге выводились при помощи JS: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Создать массив товаров (сущность </a:t>
            </a:r>
            <a:r>
              <a:rPr b="1" lang="en-US">
                <a:solidFill>
                  <a:srgbClr val="2C2D30"/>
                </a:solidFill>
              </a:rPr>
              <a:t>Product</a:t>
            </a:r>
            <a:r>
              <a:rPr lang="en-US">
                <a:solidFill>
                  <a:srgbClr val="2C2D30"/>
                </a:solidFill>
              </a:rPr>
              <a:t>);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just">
              <a:lnSpc>
                <a:spcPct val="113000"/>
              </a:lnSpc>
              <a:spcBef>
                <a:spcPts val="400"/>
              </a:spcBef>
              <a:spcAft>
                <a:spcPts val="40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При загрузке страницы на базе данного массива генерировать вывод из него. HTML-код должен содержать только </a:t>
            </a:r>
            <a:r>
              <a:rPr b="1" lang="en-US">
                <a:solidFill>
                  <a:srgbClr val="2C2D30"/>
                </a:solidFill>
              </a:rPr>
              <a:t>div id=”catalog” </a:t>
            </a:r>
            <a:r>
              <a:rPr lang="en-US">
                <a:solidFill>
                  <a:srgbClr val="2C2D30"/>
                </a:solidFill>
              </a:rPr>
              <a:t>без вложенного кода. Весь вид каталога генерируется JS.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Понятие DOM.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Управление DOM в JS.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Практикум.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Понятие DOM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DOM – Document Object Model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4134446" y="1726000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Document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4134446" y="2346617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Root element: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&lt;html&gt;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905550" y="2997932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Element</a:t>
            </a:r>
            <a:r>
              <a:rPr lang="en-US" sz="1200">
                <a:solidFill>
                  <a:srgbClr val="222222"/>
                </a:solidFill>
              </a:rPr>
              <a:t>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&lt;head&gt;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5533319" y="2997932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Element: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&lt;body&gt;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240437" y="3612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Element: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&lt;h1&gt;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4795475" y="3612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Element: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&lt;a&gt;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3350512" y="3612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Attribute: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“href”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905550" y="3612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Element: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&lt;title&gt;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1905550" y="4273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Text</a:t>
            </a:r>
            <a:r>
              <a:rPr lang="en-US" sz="1200">
                <a:solidFill>
                  <a:srgbClr val="222222"/>
                </a:solidFill>
              </a:rPr>
              <a:t>: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“My title”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4795475" y="4273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Text: “My link”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240437" y="4273816"/>
            <a:ext cx="1229700" cy="3537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Text: “My header”</a:t>
            </a:r>
            <a:endParaRPr sz="1200">
              <a:solidFill>
                <a:srgbClr val="222222"/>
              </a:solidFill>
            </a:endParaRPr>
          </a:p>
        </p:txBody>
      </p:sp>
      <p:cxnSp>
        <p:nvCxnSpPr>
          <p:cNvPr id="119" name="Google Shape;119;p21"/>
          <p:cNvCxnSpPr>
            <a:stCxn id="108" idx="2"/>
            <a:endCxn id="109" idx="0"/>
          </p:cNvCxnSpPr>
          <p:nvPr/>
        </p:nvCxnSpPr>
        <p:spPr>
          <a:xfrm>
            <a:off x="4749296" y="2079700"/>
            <a:ext cx="0" cy="267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stCxn id="110" idx="0"/>
            <a:endCxn id="111" idx="0"/>
          </p:cNvCxnSpPr>
          <p:nvPr/>
        </p:nvCxnSpPr>
        <p:spPr>
          <a:xfrm flipH="1" rot="-5400000">
            <a:off x="4334050" y="1184282"/>
            <a:ext cx="600" cy="3627900"/>
          </a:xfrm>
          <a:prstGeom prst="bentConnector3">
            <a:avLst>
              <a:gd fmla="val -16371995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09" idx="2"/>
          </p:cNvCxnSpPr>
          <p:nvPr/>
        </p:nvCxnSpPr>
        <p:spPr>
          <a:xfrm>
            <a:off x="4749296" y="2700317"/>
            <a:ext cx="0" cy="199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>
            <a:stCxn id="110" idx="2"/>
            <a:endCxn id="115" idx="0"/>
          </p:cNvCxnSpPr>
          <p:nvPr/>
        </p:nvCxnSpPr>
        <p:spPr>
          <a:xfrm flipH="1" rot="-5400000">
            <a:off x="2390050" y="3481982"/>
            <a:ext cx="2613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>
            <a:stCxn id="115" idx="2"/>
            <a:endCxn id="116" idx="0"/>
          </p:cNvCxnSpPr>
          <p:nvPr/>
        </p:nvCxnSpPr>
        <p:spPr>
          <a:xfrm>
            <a:off x="2520400" y="3966516"/>
            <a:ext cx="0" cy="307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>
            <a:stCxn id="114" idx="3"/>
            <a:endCxn id="113" idx="1"/>
          </p:cNvCxnSpPr>
          <p:nvPr/>
        </p:nvCxnSpPr>
        <p:spPr>
          <a:xfrm>
            <a:off x="4580212" y="3789666"/>
            <a:ext cx="2154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>
            <a:stCxn id="113" idx="2"/>
            <a:endCxn id="117" idx="0"/>
          </p:cNvCxnSpPr>
          <p:nvPr/>
        </p:nvCxnSpPr>
        <p:spPr>
          <a:xfrm>
            <a:off x="5410325" y="3966516"/>
            <a:ext cx="0" cy="307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6855275" y="3966516"/>
            <a:ext cx="0" cy="307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>
            <a:stCxn id="113" idx="0"/>
            <a:endCxn id="112" idx="0"/>
          </p:cNvCxnSpPr>
          <p:nvPr/>
        </p:nvCxnSpPr>
        <p:spPr>
          <a:xfrm flipH="1" rot="-5400000">
            <a:off x="6132575" y="2890566"/>
            <a:ext cx="600" cy="1445100"/>
          </a:xfrm>
          <a:prstGeom prst="bentConnector3">
            <a:avLst>
              <a:gd fmla="val -14144252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>
            <a:stCxn id="111" idx="2"/>
          </p:cNvCxnSpPr>
          <p:nvPr/>
        </p:nvCxnSpPr>
        <p:spPr>
          <a:xfrm>
            <a:off x="6148169" y="3351632"/>
            <a:ext cx="0" cy="176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Формирование DOM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 момент загрузки браузер читает разметку HTML.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Во время чтения создается набор сущностей, которые связаны между собой. Связи эти образованы на основании верстки.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Сущности сохраняются в модели DOM.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Формирование DOM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136275" y="2443600"/>
            <a:ext cx="6854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</a:t>
            </a:r>
            <a:r>
              <a:rPr lang="en-US" sz="1600">
                <a:solidFill>
                  <a:srgbClr val="2C2D30"/>
                </a:solidFill>
              </a:rPr>
              <a:t>од на JS общается с DOM, обращаясь к элементам верстки и их содержимому.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Когда код меняет структуру DOM, браузер автоматически обновляет (но не перезагружает) страницу, показывая новую структуру и содержимое.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Формирование DOM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2092997" y="1680848"/>
            <a:ext cx="9192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100351" y="2426557"/>
            <a:ext cx="9120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1173725" y="3078132"/>
            <a:ext cx="9120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026977" y="3078132"/>
            <a:ext cx="9120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1828247" y="3960627"/>
            <a:ext cx="10296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div id=”div1”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2960789" y="3960627"/>
            <a:ext cx="10296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div id=”div2”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4093332" y="3960627"/>
            <a:ext cx="1029600" cy="573600"/>
          </a:xfrm>
          <a:prstGeom prst="rect">
            <a:avLst/>
          </a:prstGeom>
          <a:solidFill>
            <a:srgbClr val="4C5D6E"/>
          </a:solidFill>
          <a:ln cap="flat" cmpd="sng" w="25400">
            <a:solidFill>
              <a:srgbClr val="E9ED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div id=”div3”</a:t>
            </a:r>
            <a:endParaRPr b="0" i="0" sz="12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>
            <a:off x="2575431" y="2222847"/>
            <a:ext cx="0" cy="201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4"/>
          <p:cNvCxnSpPr>
            <a:stCxn id="149" idx="2"/>
            <a:endCxn id="151" idx="0"/>
          </p:cNvCxnSpPr>
          <p:nvPr/>
        </p:nvCxnSpPr>
        <p:spPr>
          <a:xfrm flipH="1">
            <a:off x="3475477" y="3651732"/>
            <a:ext cx="7500" cy="309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49" idx="2"/>
            <a:endCxn id="150" idx="0"/>
          </p:cNvCxnSpPr>
          <p:nvPr/>
        </p:nvCxnSpPr>
        <p:spPr>
          <a:xfrm flipH="1">
            <a:off x="2342977" y="3651732"/>
            <a:ext cx="1140000" cy="309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>
            <a:stCxn id="149" idx="2"/>
            <a:endCxn id="152" idx="0"/>
          </p:cNvCxnSpPr>
          <p:nvPr/>
        </p:nvCxnSpPr>
        <p:spPr>
          <a:xfrm>
            <a:off x="3482977" y="3651732"/>
            <a:ext cx="1125300" cy="309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>
            <a:stCxn id="147" idx="1"/>
            <a:endCxn id="148" idx="0"/>
          </p:cNvCxnSpPr>
          <p:nvPr/>
        </p:nvCxnSpPr>
        <p:spPr>
          <a:xfrm flipH="1">
            <a:off x="1629651" y="2713357"/>
            <a:ext cx="470700" cy="364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>
            <a:stCxn id="147" idx="3"/>
            <a:endCxn id="149" idx="0"/>
          </p:cNvCxnSpPr>
          <p:nvPr/>
        </p:nvCxnSpPr>
        <p:spPr>
          <a:xfrm>
            <a:off x="3012351" y="2713357"/>
            <a:ext cx="470700" cy="364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Управление DOM в JS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Редактирование DOM</a:t>
            </a:r>
            <a:endParaRPr/>
          </a:p>
        </p:txBody>
      </p:sp>
      <p:pic>
        <p:nvPicPr>
          <p:cNvPr descr="Снимок экрана 2017-03-16 в 16.04.20.png"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25" y="2095825"/>
            <a:ext cx="6854402" cy="45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17-03-16 в 16.04.31.png"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025" y="3119970"/>
            <a:ext cx="6854399" cy="43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