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43E833-6B98-4EE1-959F-62B924AB9170}">
  <a:tblStyle styleId="{7A43E833-6B98-4EE1-959F-62B924AB917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b="0" i="0" sz="8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5</a:t>
            </a:r>
            <a:endParaRPr b="0" i="0" sz="2600" u="none" cap="none" strike="noStrik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50" y="16765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Коллекции. Список. Очередь. Словарь.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copy.pn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7841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Понятие коллекции. Основные типы коллекций. Стандартные методы работы с коллекциями.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082400" y="1888025"/>
            <a:ext cx="3540000" cy="6525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Отображения (Mapping)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/неиндексированные набор пар ключ: значение/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2866750" y="3012500"/>
            <a:ext cx="2165700" cy="652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Словарь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(dict)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Counter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Наиболее употребляемые шаблоны для работы с Counter: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sum(counter.values())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– показывает общее количество элементов словаря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counter.clear()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очищает счетчик словаря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list(counter)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список уникальных элементов словаря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Counter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set(counter)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преобразовывает словарь в множество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dict(counter)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преобразовывает в классический тип словаря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counter.most_common()[:-n:-1]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n наименее часто встречающихся элементов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counter += Counter()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позволяет удалить элементы, встречающиеся менее одного раза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3852449" y="1221675"/>
            <a:ext cx="41445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3852425" y="2550920"/>
            <a:ext cx="41445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collections.deque(iterable, [maxlen])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создает очередь из итерируемого объекта с максимальной длиной maxlen.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6577" r="5254" t="0"/>
          <a:stretch/>
        </p:blipFill>
        <p:spPr>
          <a:xfrm>
            <a:off x="521350" y="1437000"/>
            <a:ext cx="2959250" cy="22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append(x)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элемент x в конец очереди;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appendleft(x)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элемент x в начало очереди;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clear()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очищает очередь;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count(x)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количество элементов очереди, равных x;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extend(iterable)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в конец очереди все элементы iterable;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extendleft(iterable)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в начало очереди все элементы iterable (начиная с последнего);</a:t>
            </a: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pop()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и возвращает последний элемент очереди;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popleft()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и возвращает первый элемент очереди;</a:t>
            </a: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remove(value)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первое вхождение value в очереди;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reverse()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разворачивает очередь;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rotate(n)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последовательно переносит n элементов из начала в конец (если n отрицательно, то с конца в начало).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3852450" y="819075"/>
            <a:ext cx="41445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Defaultdict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3852425" y="2550920"/>
            <a:ext cx="41445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collections.defaultdict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ничем не отличается от обычного словаря за исключением того, что по умолчанию всегда вызывается функция, возвращающая значение.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 b="0" l="6047" r="6046" t="0"/>
          <a:stretch/>
        </p:blipFill>
        <p:spPr>
          <a:xfrm>
            <a:off x="556050" y="1551338"/>
            <a:ext cx="2959250" cy="224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OrderedDict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collections.OrderedDict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еще одна коллекция на базе словаря. Она помнит порядок, в котором были даны ключи.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Namedtuple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collections.namedtuple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позволяет создать тип данных, ведущий себя как кортеж. При этом каждому элементу присваивается имя, по которому можно в дальнейшем получать доступ.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коллекция?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Виды коллекций и основные методы работы с ними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Решение практических задач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Стандартные методы работы с коллекциями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38"/>
          <p:cNvGraphicFramePr/>
          <p:nvPr/>
        </p:nvGraphicFramePr>
        <p:xfrm>
          <a:off x="12573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{7A43E833-6B98-4EE1-959F-62B924AB9170}</a:tableStyleId>
              </a:tblPr>
              <a:tblGrid>
                <a:gridCol w="1447800"/>
                <a:gridCol w="1128500"/>
                <a:gridCol w="1281200"/>
                <a:gridCol w="1697700"/>
                <a:gridCol w="1683800"/>
              </a:tblGrid>
              <a:tr h="5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3F3F3"/>
                          </a:solidFill>
                        </a:rPr>
                        <a:t>Тип коллекции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3F3F3"/>
                          </a:solidFill>
                        </a:rPr>
                        <a:t>.count()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3F3F3"/>
                          </a:solidFill>
                        </a:rPr>
                        <a:t>.index()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3F3F3"/>
                          </a:solidFill>
                        </a:rPr>
                        <a:t>.copy()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F3F3F3"/>
                          </a:solidFill>
                        </a:rPr>
                        <a:t>.clear()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Список (list)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u="none" cap="none" strike="noStrike"/>
                        <a:t>(Python&lt;3.3)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+"/>
                      </a:pPr>
                      <a:r>
                        <a:rPr lang="en-US" sz="1200" u="none" cap="none" strike="noStrike"/>
                        <a:t>(Python&gt;=3.3)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u="none" cap="none" strike="noStrike"/>
                        <a:t>(Python&lt;3.3)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+"/>
                      </a:pPr>
                      <a:r>
                        <a:rPr lang="en-US" sz="1200" u="none" cap="none" strike="noStrike"/>
                        <a:t>(Python&gt;=3.3)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DC2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Кортеж (tuple)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Строка (string)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Множество (set)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Неизменное (frozenset)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Словарь (dict)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-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+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38"/>
          <p:cNvSpPr txBox="1"/>
          <p:nvPr/>
        </p:nvSpPr>
        <p:spPr>
          <a:xfrm>
            <a:off x="1256375" y="693525"/>
            <a:ext cx="714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Применимости метода в зависимости от типа коллекции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Примеры применения коллекций для решения практических задач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Примеры применения коллекций для решения практических задач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1.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Программа сложения и умножения комплексных чисел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2.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Определить студентов с баллом выше среднего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3.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Изменение данных о товарах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4.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Принадлежит ли дата диапазону времени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Пользователь вводит данные о количестве предприятий, их наименования и прибыль за 4 квартала для каждого предприятия. Программа должна определить среднюю прибыль (за год для всех предприятий) и вывести наименования предприятий, чья прибыль выше среднего и отдельно вывести наименования предприятий, чья прибыль ниже среднего.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2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	Написать программу сложения и умножения двух 	шестнадцатеричных чисел. При этом каждое число представляется как </a:t>
            </a:r>
            <a:r>
              <a:rPr lang="en-US" sz="1600"/>
              <a:t>коллекция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элементы которо</a:t>
            </a:r>
            <a:r>
              <a:rPr lang="en-US" sz="1600"/>
              <a:t>й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это цифры </a:t>
            </a:r>
            <a:r>
              <a:rPr lang="en-US" sz="1600"/>
              <a:t>ч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Например, пользователь ввёл A2 и C4F.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Сохранить их как [‘A’, ‘2’] и [‘C’, ‘4’, ‘F’] соответственно.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Сумма чисел из примера: [‘C’, ‘F’, ‘1’].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Произведение - [‘7’, ‘C’, ‘9’, ‘F’, ‘E’].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различные виды коллекций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основные методы работы с коллекциями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 применения коллекций для решения практических задач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Коллекция в Python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это программный объект (переменная-контейнер), хранящая набор значений одного или различных типов.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Позволяет обращаться к этим значениям, а также применять специальные функции и методы, зависящие от типа коллекции.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2082400" y="1888025"/>
            <a:ext cx="3540000" cy="444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Последовательности (Sequence)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/индексированные элементы, не уникальны/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1249425" y="2727925"/>
            <a:ext cx="1665900" cy="423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Изменяемые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(Mutable)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4775600" y="2727925"/>
            <a:ext cx="1665900" cy="423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Неизменяемые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(imutable)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1256325" y="3324875"/>
            <a:ext cx="1652100" cy="520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Список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(list)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4782500" y="3324875"/>
            <a:ext cx="1652100" cy="520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Строка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(string)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4782500" y="4019025"/>
            <a:ext cx="1652100" cy="520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Кортеж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(tuple)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082400" y="1888025"/>
            <a:ext cx="3540000" cy="444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Множества (Sets)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/неиндексированные элементы, уникальны/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249425" y="2727925"/>
            <a:ext cx="1665900" cy="423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Изменяемые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(Mutable)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775600" y="2727925"/>
            <a:ext cx="1665900" cy="4233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Неизменяемые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(imutable)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256325" y="3324875"/>
            <a:ext cx="1728300" cy="652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Множества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4782500" y="3324875"/>
            <a:ext cx="1665900" cy="6525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Неизменное множества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(frozenset)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